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0" r:id="rId2"/>
    <p:sldId id="261" r:id="rId3"/>
    <p:sldId id="262" r:id="rId4"/>
    <p:sldId id="263" r:id="rId5"/>
    <p:sldId id="264" r:id="rId6"/>
    <p:sldId id="271" r:id="rId7"/>
    <p:sldId id="285" r:id="rId8"/>
    <p:sldId id="265" r:id="rId9"/>
    <p:sldId id="272" r:id="rId10"/>
    <p:sldId id="273" r:id="rId11"/>
    <p:sldId id="274" r:id="rId12"/>
    <p:sldId id="275" r:id="rId13"/>
    <p:sldId id="276" r:id="rId14"/>
    <p:sldId id="280" r:id="rId15"/>
    <p:sldId id="281" r:id="rId16"/>
    <p:sldId id="277" r:id="rId17"/>
    <p:sldId id="278" r:id="rId18"/>
    <p:sldId id="283" r:id="rId19"/>
    <p:sldId id="279" r:id="rId20"/>
    <p:sldId id="282" r:id="rId21"/>
    <p:sldId id="266" r:id="rId22"/>
    <p:sldId id="284" r:id="rId23"/>
    <p:sldId id="286" r:id="rId2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231C82"/>
    <a:srgbClr val="D8FF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4" d="100"/>
          <a:sy n="64" d="100"/>
        </p:scale>
        <p:origin x="-1566"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FF225A-996A-45D5-8150-66D78D45A626}" type="doc">
      <dgm:prSet loTypeId="urn:microsoft.com/office/officeart/2005/8/layout/orgChart1" loCatId="hierarchy" qsTypeId="urn:microsoft.com/office/officeart/2005/8/quickstyle/simple1" qsCatId="simple" csTypeId="urn:microsoft.com/office/officeart/2005/8/colors/accent1_2" csCatId="accent1" phldr="1"/>
      <dgm:spPr/>
    </dgm:pt>
    <dgm:pt modelId="{0ADCB890-97B1-4D99-A094-6914FA29A564}">
      <dgm:prSet custT="1"/>
      <dgm:spPr>
        <a:solidFill>
          <a:schemeClr val="bg2">
            <a:lumMod val="1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800" b="1" i="0" u="none" strike="noStrike" cap="none" normalizeH="0" baseline="0" dirty="0" smtClean="0">
              <a:ln>
                <a:noFill/>
              </a:ln>
              <a:solidFill>
                <a:schemeClr val="tx1"/>
              </a:solidFill>
              <a:effectLst/>
              <a:latin typeface="Arial" pitchFamily="34" charset="0"/>
              <a:cs typeface="B Nazanin" pitchFamily="2" charset="-78"/>
            </a:rPr>
            <a:t>انواع پژوهش</a:t>
          </a:r>
          <a:endParaRPr kumimoji="1" lang="en-US" sz="1800" b="1" i="0" u="none" strike="noStrike" cap="none" normalizeH="0" baseline="0" dirty="0" smtClean="0">
            <a:ln>
              <a:noFill/>
            </a:ln>
            <a:solidFill>
              <a:schemeClr val="tx1"/>
            </a:solidFill>
            <a:effectLst/>
            <a:latin typeface="Arial" pitchFamily="34" charset="0"/>
            <a:cs typeface="B Nazanin" pitchFamily="2" charset="-78"/>
          </a:endParaRPr>
        </a:p>
      </dgm:t>
    </dgm:pt>
    <dgm:pt modelId="{7A29FFAD-9429-43B4-809D-85CD01CBCC30}" type="parTrans" cxnId="{386398D9-D0EE-416A-8411-E869888C2E12}">
      <dgm:prSet/>
      <dgm:spPr/>
      <dgm:t>
        <a:bodyPr/>
        <a:lstStyle/>
        <a:p>
          <a:endParaRPr lang="en-US"/>
        </a:p>
      </dgm:t>
    </dgm:pt>
    <dgm:pt modelId="{38A3CA32-5294-46CB-87F7-FB6542A6A0B9}" type="sibTrans" cxnId="{386398D9-D0EE-416A-8411-E869888C2E12}">
      <dgm:prSet/>
      <dgm:spPr/>
      <dgm:t>
        <a:bodyPr/>
        <a:lstStyle/>
        <a:p>
          <a:endParaRPr lang="en-US"/>
        </a:p>
      </dgm:t>
    </dgm:pt>
    <dgm:pt modelId="{C06523E3-BC6F-4B6E-A8D8-1D6DF965BE89}">
      <dgm:prSet custT="1"/>
      <dgm:spPr>
        <a:solidFill>
          <a:schemeClr val="tx1">
            <a:lumMod val="95000"/>
            <a:lumOff val="5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600" b="1" i="0" u="none" strike="noStrike" cap="none" normalizeH="0" baseline="0" dirty="0" smtClean="0">
              <a:ln>
                <a:noFill/>
              </a:ln>
              <a:solidFill>
                <a:schemeClr val="bg2"/>
              </a:solidFill>
              <a:effectLst/>
              <a:latin typeface="Arial" pitchFamily="34" charset="0"/>
              <a:cs typeface="B Nazanin" pitchFamily="2" charset="-78"/>
            </a:rPr>
            <a:t>تقسیم بندی پژوهشهای کمی</a:t>
          </a:r>
          <a:endParaRPr kumimoji="1" lang="en-US" sz="1600" b="1" i="0" u="none" strike="noStrike" cap="none" normalizeH="0" baseline="0" dirty="0" smtClean="0">
            <a:ln>
              <a:noFill/>
            </a:ln>
            <a:solidFill>
              <a:schemeClr val="bg2"/>
            </a:solidFill>
            <a:effectLst/>
            <a:latin typeface="Arial" pitchFamily="34" charset="0"/>
            <a:cs typeface="B Nazanin" pitchFamily="2" charset="-78"/>
          </a:endParaRPr>
        </a:p>
      </dgm:t>
    </dgm:pt>
    <dgm:pt modelId="{CB09B0CB-C798-4428-8F6B-C4528C1FBEC6}" type="parTrans" cxnId="{4FE09684-48E0-4B67-BC07-8C8068B08E18}">
      <dgm:prSet/>
      <dgm:spPr/>
      <dgm:t>
        <a:bodyPr/>
        <a:lstStyle/>
        <a:p>
          <a:endParaRPr lang="en-US" sz="1200" b="1">
            <a:solidFill>
              <a:schemeClr val="tx1"/>
            </a:solidFill>
            <a:cs typeface="B Nazanin" pitchFamily="2" charset="-78"/>
          </a:endParaRPr>
        </a:p>
      </dgm:t>
    </dgm:pt>
    <dgm:pt modelId="{72174349-628E-40A4-B0E2-973C85A5ACC8}" type="sibTrans" cxnId="{4FE09684-48E0-4B67-BC07-8C8068B08E18}">
      <dgm:prSet/>
      <dgm:spPr/>
      <dgm:t>
        <a:bodyPr/>
        <a:lstStyle/>
        <a:p>
          <a:endParaRPr lang="en-US"/>
        </a:p>
      </dgm:t>
    </dgm:pt>
    <dgm:pt modelId="{E357A21C-BEAD-4787-A036-BBF82C0F434E}">
      <dgm:prSet custT="1"/>
      <dgm:spPr>
        <a:solidFill>
          <a:srgbClr val="D8FF89"/>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cap="none" normalizeH="0" baseline="0" dirty="0" smtClean="0">
              <a:ln>
                <a:noFill/>
              </a:ln>
              <a:solidFill>
                <a:sysClr val="windowText" lastClr="000000"/>
              </a:solidFill>
              <a:effectLst/>
              <a:latin typeface="Arial" pitchFamily="34" charset="0"/>
              <a:cs typeface="B Nazanin" pitchFamily="2" charset="-78"/>
            </a:rPr>
            <a:t>توصيفي</a:t>
          </a:r>
          <a:endParaRPr kumimoji="1" lang="en-US" sz="2000" b="1" i="0" u="none" strike="noStrike" cap="none" normalizeH="0" baseline="0" dirty="0" smtClean="0">
            <a:ln>
              <a:noFill/>
            </a:ln>
            <a:solidFill>
              <a:sysClr val="windowText" lastClr="000000"/>
            </a:solidFill>
            <a:effectLst/>
            <a:latin typeface="Arial" pitchFamily="34" charset="0"/>
            <a:cs typeface="B Nazanin" pitchFamily="2" charset="-78"/>
          </a:endParaRPr>
        </a:p>
      </dgm:t>
    </dgm:pt>
    <dgm:pt modelId="{816B15D9-E83E-44EA-B5D0-48026B2FCCE7}" type="parTrans" cxnId="{2D66D65F-D51F-443C-B60C-9F2DBDFEC25B}">
      <dgm:prSet/>
      <dgm:spPr>
        <a:solidFill>
          <a:schemeClr val="tx1"/>
        </a:solidFill>
        <a:ln>
          <a:solidFill>
            <a:schemeClr val="tx1"/>
          </a:solidFill>
        </a:ln>
      </dgm:spPr>
      <dgm:t>
        <a:bodyPr/>
        <a:lstStyle/>
        <a:p>
          <a:endParaRPr lang="en-US" sz="1200" b="1">
            <a:solidFill>
              <a:schemeClr val="tx1"/>
            </a:solidFill>
            <a:cs typeface="B Nazanin" pitchFamily="2" charset="-78"/>
          </a:endParaRPr>
        </a:p>
      </dgm:t>
    </dgm:pt>
    <dgm:pt modelId="{D0753985-4C3A-4E7E-BFD7-CDA1B1915BB2}" type="sibTrans" cxnId="{2D66D65F-D51F-443C-B60C-9F2DBDFEC25B}">
      <dgm:prSet/>
      <dgm:spPr/>
      <dgm:t>
        <a:bodyPr/>
        <a:lstStyle/>
        <a:p>
          <a:endParaRPr lang="en-US"/>
        </a:p>
      </dgm:t>
    </dgm:pt>
    <dgm:pt modelId="{FC73BF74-A454-4507-A3A1-F9AAFDE9055C}">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پيمايشي</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796E429E-CED5-456C-B16B-885638C8C9E8}" type="parTrans" cxnId="{64D57283-4167-4718-8F1D-2A09548691B5}">
      <dgm:prSet/>
      <dgm:spPr>
        <a:ln>
          <a:solidFill>
            <a:schemeClr val="tx1"/>
          </a:solidFill>
        </a:ln>
      </dgm:spPr>
      <dgm:t>
        <a:bodyPr/>
        <a:lstStyle/>
        <a:p>
          <a:endParaRPr lang="en-US" sz="1200" b="1">
            <a:solidFill>
              <a:schemeClr val="tx1"/>
            </a:solidFill>
            <a:cs typeface="B Nazanin" pitchFamily="2" charset="-78"/>
          </a:endParaRPr>
        </a:p>
      </dgm:t>
    </dgm:pt>
    <dgm:pt modelId="{5AD5422E-02FB-4656-9971-20BEB4DC9A58}" type="sibTrans" cxnId="{64D57283-4167-4718-8F1D-2A09548691B5}">
      <dgm:prSet/>
      <dgm:spPr/>
      <dgm:t>
        <a:bodyPr/>
        <a:lstStyle/>
        <a:p>
          <a:endParaRPr lang="en-US"/>
        </a:p>
      </dgm:t>
    </dgm:pt>
    <dgm:pt modelId="{7C11E140-B6DA-497D-A5A4-89B64703B9D9}">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longitudinal</a:t>
          </a:r>
        </a:p>
      </dgm:t>
    </dgm:pt>
    <dgm:pt modelId="{F696E040-0A5A-41FA-ADE9-6DE517238CC5}" type="parTrans" cxnId="{47E4CA38-D06E-4536-9226-3DF93D9035BA}">
      <dgm:prSet/>
      <dgm:spPr/>
      <dgm:t>
        <a:bodyPr/>
        <a:lstStyle/>
        <a:p>
          <a:endParaRPr lang="en-US" sz="1200" b="1">
            <a:solidFill>
              <a:schemeClr val="tx1"/>
            </a:solidFill>
            <a:cs typeface="B Nazanin" pitchFamily="2" charset="-78"/>
          </a:endParaRPr>
        </a:p>
      </dgm:t>
    </dgm:pt>
    <dgm:pt modelId="{61FA7CA2-EC0D-4555-9540-1E1C263BAC32}" type="sibTrans" cxnId="{47E4CA38-D06E-4536-9226-3DF93D9035BA}">
      <dgm:prSet/>
      <dgm:spPr/>
      <dgm:t>
        <a:bodyPr/>
        <a:lstStyle/>
        <a:p>
          <a:endParaRPr lang="en-US"/>
        </a:p>
      </dgm:t>
    </dgm:pt>
    <dgm:pt modelId="{90CA2C0E-1304-440E-A7BB-537BF3CB4804}">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cohort</a:t>
          </a:r>
        </a:p>
      </dgm:t>
    </dgm:pt>
    <dgm:pt modelId="{AA6A974B-0437-447E-A6A6-8E81B5B8E8B7}" type="parTrans" cxnId="{C2744815-3E4B-49A8-BE57-9B53DA54E691}">
      <dgm:prSet/>
      <dgm:spPr/>
      <dgm:t>
        <a:bodyPr/>
        <a:lstStyle/>
        <a:p>
          <a:endParaRPr lang="en-US" sz="1200" b="1">
            <a:solidFill>
              <a:schemeClr val="tx1"/>
            </a:solidFill>
            <a:cs typeface="B Nazanin" pitchFamily="2" charset="-78"/>
          </a:endParaRPr>
        </a:p>
      </dgm:t>
    </dgm:pt>
    <dgm:pt modelId="{0D1F9B4F-E389-4772-8843-A6765C1BBCCF}" type="sibTrans" cxnId="{C2744815-3E4B-49A8-BE57-9B53DA54E691}">
      <dgm:prSet/>
      <dgm:spPr/>
      <dgm:t>
        <a:bodyPr/>
        <a:lstStyle/>
        <a:p>
          <a:endParaRPr lang="en-US"/>
        </a:p>
      </dgm:t>
    </dgm:pt>
    <dgm:pt modelId="{21B653EA-1C7C-4638-A437-BB697EBD5F54}">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trend</a:t>
          </a:r>
        </a:p>
      </dgm:t>
    </dgm:pt>
    <dgm:pt modelId="{0546B34A-A348-474A-ACB4-987B08145F89}" type="parTrans" cxnId="{2240A58B-C51D-4476-B119-1B137C1E62D1}">
      <dgm:prSet/>
      <dgm:spPr/>
      <dgm:t>
        <a:bodyPr/>
        <a:lstStyle/>
        <a:p>
          <a:endParaRPr lang="en-US" sz="1200" b="1">
            <a:solidFill>
              <a:schemeClr val="tx1"/>
            </a:solidFill>
            <a:cs typeface="B Nazanin" pitchFamily="2" charset="-78"/>
          </a:endParaRPr>
        </a:p>
      </dgm:t>
    </dgm:pt>
    <dgm:pt modelId="{7268E377-BB89-408F-BF52-4D83408504B7}" type="sibTrans" cxnId="{2240A58B-C51D-4476-B119-1B137C1E62D1}">
      <dgm:prSet/>
      <dgm:spPr/>
      <dgm:t>
        <a:bodyPr/>
        <a:lstStyle/>
        <a:p>
          <a:endParaRPr lang="en-US"/>
        </a:p>
      </dgm:t>
    </dgm:pt>
    <dgm:pt modelId="{4FAEA304-4D26-4186-AB1F-7E41C6F34FA6}">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panel</a:t>
          </a:r>
        </a:p>
      </dgm:t>
    </dgm:pt>
    <dgm:pt modelId="{CEA5677E-CC78-4AC1-B521-9D3AC06354A5}" type="parTrans" cxnId="{936D151E-3263-4FCB-AFD0-0E5A7E4A3D45}">
      <dgm:prSet/>
      <dgm:spPr/>
      <dgm:t>
        <a:bodyPr/>
        <a:lstStyle/>
        <a:p>
          <a:endParaRPr lang="en-US" sz="1200" b="1">
            <a:solidFill>
              <a:schemeClr val="tx1"/>
            </a:solidFill>
            <a:cs typeface="B Nazanin" pitchFamily="2" charset="-78"/>
          </a:endParaRPr>
        </a:p>
      </dgm:t>
    </dgm:pt>
    <dgm:pt modelId="{E2907D7A-B9F3-4D59-B6E4-6B493612ADFE}" type="sibTrans" cxnId="{936D151E-3263-4FCB-AFD0-0E5A7E4A3D45}">
      <dgm:prSet/>
      <dgm:spPr/>
      <dgm:t>
        <a:bodyPr/>
        <a:lstStyle/>
        <a:p>
          <a:endParaRPr lang="en-US"/>
        </a:p>
      </dgm:t>
    </dgm:pt>
    <dgm:pt modelId="{3475974A-807F-46E1-BAE7-BAA2BE453F6A}">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longitudinal</a:t>
          </a:r>
        </a:p>
      </dgm:t>
    </dgm:pt>
    <dgm:pt modelId="{70A4D389-D2A8-420E-A5A4-E2F8213747FB}" type="parTrans" cxnId="{231D484E-8C9C-41B5-A504-7685A97FAD82}">
      <dgm:prSet/>
      <dgm:spPr/>
      <dgm:t>
        <a:bodyPr/>
        <a:lstStyle/>
        <a:p>
          <a:endParaRPr lang="en-US" sz="1200" b="1">
            <a:solidFill>
              <a:schemeClr val="tx1"/>
            </a:solidFill>
            <a:cs typeface="B Nazanin" pitchFamily="2" charset="-78"/>
          </a:endParaRPr>
        </a:p>
      </dgm:t>
    </dgm:pt>
    <dgm:pt modelId="{938AC8AA-4C5A-409B-8807-35D3F48DDBC3}" type="sibTrans" cxnId="{231D484E-8C9C-41B5-A504-7685A97FAD82}">
      <dgm:prSet/>
      <dgm:spPr/>
      <dgm:t>
        <a:bodyPr/>
        <a:lstStyle/>
        <a:p>
          <a:endParaRPr lang="en-US"/>
        </a:p>
      </dgm:t>
    </dgm:pt>
    <dgm:pt modelId="{5C3FBFCC-CC30-46DD-BC86-2A87F5AD90EA}">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Cross</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 sectional</a:t>
          </a:r>
        </a:p>
      </dgm:t>
    </dgm:pt>
    <dgm:pt modelId="{3CE0A63D-296D-472A-A5B1-D6083E6D9EE9}" type="parTrans" cxnId="{60731132-92CD-4D6A-B862-1EA578822D45}">
      <dgm:prSet/>
      <dgm:spPr/>
      <dgm:t>
        <a:bodyPr/>
        <a:lstStyle/>
        <a:p>
          <a:endParaRPr lang="en-US" sz="1200" b="1">
            <a:solidFill>
              <a:schemeClr val="tx1"/>
            </a:solidFill>
            <a:cs typeface="B Nazanin" pitchFamily="2" charset="-78"/>
          </a:endParaRPr>
        </a:p>
      </dgm:t>
    </dgm:pt>
    <dgm:pt modelId="{A198584B-6C1E-4074-8F63-40A700F7B365}" type="sibTrans" cxnId="{60731132-92CD-4D6A-B862-1EA578822D45}">
      <dgm:prSet/>
      <dgm:spPr/>
      <dgm:t>
        <a:bodyPr/>
        <a:lstStyle/>
        <a:p>
          <a:endParaRPr lang="en-US"/>
        </a:p>
      </dgm:t>
    </dgm:pt>
    <dgm:pt modelId="{A4B320E4-5759-4F3B-985C-9E9245C3B3C8}">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050" b="1" i="0" u="none" strike="noStrike" cap="none" normalizeH="0" baseline="0" dirty="0" smtClean="0">
              <a:ln>
                <a:noFill/>
              </a:ln>
              <a:solidFill>
                <a:schemeClr val="tx1"/>
              </a:solidFill>
              <a:effectLst/>
              <a:latin typeface="Arial" pitchFamily="34" charset="0"/>
              <a:cs typeface="B Nazanin" pitchFamily="2" charset="-78"/>
            </a:rPr>
            <a:t>Description of</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050" b="1" i="0" u="none" strike="noStrike" cap="none" normalizeH="0" baseline="0" dirty="0" smtClean="0">
              <a:ln>
                <a:noFill/>
              </a:ln>
              <a:solidFill>
                <a:schemeClr val="tx1"/>
              </a:solidFill>
              <a:effectLst/>
              <a:latin typeface="Arial" pitchFamily="34" charset="0"/>
              <a:cs typeface="B Nazanin" pitchFamily="2" charset="-78"/>
            </a:rPr>
            <a:t> single variable</a:t>
          </a:r>
        </a:p>
      </dgm:t>
    </dgm:pt>
    <dgm:pt modelId="{9E849CB4-138E-4B85-8DA9-C3A8C90925D5}" type="parTrans" cxnId="{DC7D1394-C632-47F0-BA4E-5381DF496FB3}">
      <dgm:prSet/>
      <dgm:spPr/>
      <dgm:t>
        <a:bodyPr/>
        <a:lstStyle/>
        <a:p>
          <a:endParaRPr lang="en-US" sz="1200" b="1">
            <a:solidFill>
              <a:schemeClr val="tx1"/>
            </a:solidFill>
            <a:cs typeface="B Nazanin" pitchFamily="2" charset="-78"/>
          </a:endParaRPr>
        </a:p>
      </dgm:t>
    </dgm:pt>
    <dgm:pt modelId="{6538A86C-63B6-4313-B45A-464631F86E9D}" type="sibTrans" cxnId="{DC7D1394-C632-47F0-BA4E-5381DF496FB3}">
      <dgm:prSet/>
      <dgm:spPr/>
      <dgm:t>
        <a:bodyPr/>
        <a:lstStyle/>
        <a:p>
          <a:endParaRPr lang="en-US"/>
        </a:p>
      </dgm:t>
    </dgm:pt>
    <dgm:pt modelId="{92A45039-FBA4-4A70-806F-3394B9CECE01}">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Exploring</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 relationship</a:t>
          </a:r>
        </a:p>
      </dgm:t>
    </dgm:pt>
    <dgm:pt modelId="{845437F8-4FB1-41B3-9593-074D005BE4CD}" type="parTrans" cxnId="{8D71B64A-54A8-4792-977C-A6009843F1FD}">
      <dgm:prSet/>
      <dgm:spPr/>
      <dgm:t>
        <a:bodyPr/>
        <a:lstStyle/>
        <a:p>
          <a:endParaRPr lang="en-US" sz="1200" b="1">
            <a:solidFill>
              <a:schemeClr val="tx1"/>
            </a:solidFill>
            <a:cs typeface="B Nazanin" pitchFamily="2" charset="-78"/>
          </a:endParaRPr>
        </a:p>
      </dgm:t>
    </dgm:pt>
    <dgm:pt modelId="{C5F6B2E2-87B1-4F3C-B073-8BA16B586369}" type="sibTrans" cxnId="{8D71B64A-54A8-4792-977C-A6009843F1FD}">
      <dgm:prSet/>
      <dgm:spPr/>
      <dgm:t>
        <a:bodyPr/>
        <a:lstStyle/>
        <a:p>
          <a:endParaRPr lang="en-US"/>
        </a:p>
      </dgm:t>
    </dgm:pt>
    <dgm:pt modelId="{474723A7-B832-4976-8726-4183D5D91526}">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Time-bounded</a:t>
          </a:r>
        </a:p>
      </dgm:t>
    </dgm:pt>
    <dgm:pt modelId="{318C2C79-68BA-43DE-916E-C06EED332782}" type="parTrans" cxnId="{AE4940C2-D3CE-4D8A-8698-FAEE69BB593B}">
      <dgm:prSet/>
      <dgm:spPr/>
      <dgm:t>
        <a:bodyPr/>
        <a:lstStyle/>
        <a:p>
          <a:endParaRPr lang="en-US" sz="1200" b="1">
            <a:solidFill>
              <a:schemeClr val="tx1"/>
            </a:solidFill>
            <a:cs typeface="B Nazanin" pitchFamily="2" charset="-78"/>
          </a:endParaRPr>
        </a:p>
      </dgm:t>
    </dgm:pt>
    <dgm:pt modelId="{5DF5AEB2-C0E4-46BB-8C92-C9F13DD39CAA}" type="sibTrans" cxnId="{AE4940C2-D3CE-4D8A-8698-FAEE69BB593B}">
      <dgm:prSet/>
      <dgm:spPr/>
      <dgm:t>
        <a:bodyPr/>
        <a:lstStyle/>
        <a:p>
          <a:endParaRPr lang="en-US"/>
        </a:p>
      </dgm:t>
    </dgm:pt>
    <dgm:pt modelId="{2C650320-DDB5-49D3-AC03-BFBB208C8FC1}">
      <dgm:prSet custT="1"/>
      <dgm:spPr>
        <a:solidFill>
          <a:srgbClr val="00206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cap="none" normalizeH="0" baseline="0" dirty="0" smtClean="0">
              <a:ln>
                <a:noFill/>
              </a:ln>
              <a:solidFill>
                <a:schemeClr val="tx1"/>
              </a:solidFill>
              <a:effectLst/>
              <a:latin typeface="Arial" pitchFamily="34" charset="0"/>
              <a:cs typeface="B Nazanin" pitchFamily="2" charset="-78"/>
            </a:rPr>
            <a:t>Time-ordered</a:t>
          </a:r>
        </a:p>
      </dgm:t>
    </dgm:pt>
    <dgm:pt modelId="{7DA8AB07-4587-4804-9D39-B6CE001F74A8}" type="parTrans" cxnId="{65C6586B-118F-4CDA-B7F8-BC2EA512AB32}">
      <dgm:prSet/>
      <dgm:spPr/>
      <dgm:t>
        <a:bodyPr/>
        <a:lstStyle/>
        <a:p>
          <a:endParaRPr lang="en-US" sz="1200" b="1">
            <a:solidFill>
              <a:schemeClr val="tx1"/>
            </a:solidFill>
            <a:cs typeface="B Nazanin" pitchFamily="2" charset="-78"/>
          </a:endParaRPr>
        </a:p>
      </dgm:t>
    </dgm:pt>
    <dgm:pt modelId="{00EF4F65-35E3-4846-9919-294F3ACF0B50}" type="sibTrans" cxnId="{65C6586B-118F-4CDA-B7F8-BC2EA512AB32}">
      <dgm:prSet/>
      <dgm:spPr/>
      <dgm:t>
        <a:bodyPr/>
        <a:lstStyle/>
        <a:p>
          <a:endParaRPr lang="en-US"/>
        </a:p>
      </dgm:t>
    </dgm:pt>
    <dgm:pt modelId="{DE8E47DA-3C1B-421E-AE01-E691712D582A}">
      <dgm:prSet custT="1"/>
      <dgm:spPr>
        <a:solidFill>
          <a:schemeClr val="bg1">
            <a:lumMod val="5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علّي</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 مقايسه اي</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487ED2A2-18CC-4EC5-96B9-0C66655A0CE0}" type="parTrans" cxnId="{A26D6489-BA39-418C-AA71-00F16977342F}">
      <dgm:prSet/>
      <dgm:spPr>
        <a:ln>
          <a:solidFill>
            <a:schemeClr val="tx1"/>
          </a:solidFill>
        </a:ln>
      </dgm:spPr>
      <dgm:t>
        <a:bodyPr/>
        <a:lstStyle/>
        <a:p>
          <a:endParaRPr lang="en-US" sz="1200" b="1">
            <a:solidFill>
              <a:schemeClr val="tx1"/>
            </a:solidFill>
            <a:cs typeface="B Nazanin" pitchFamily="2" charset="-78"/>
          </a:endParaRPr>
        </a:p>
      </dgm:t>
    </dgm:pt>
    <dgm:pt modelId="{4DF44DC1-9AC9-4785-8491-DE2923A43868}" type="sibTrans" cxnId="{A26D6489-BA39-418C-AA71-00F16977342F}">
      <dgm:prSet/>
      <dgm:spPr/>
      <dgm:t>
        <a:bodyPr/>
        <a:lstStyle/>
        <a:p>
          <a:endParaRPr lang="en-US"/>
        </a:p>
      </dgm:t>
    </dgm:pt>
    <dgm:pt modelId="{88C29175-4CF0-4662-8384-FD982D564F0A}">
      <dgm:prSet custT="1"/>
      <dgm:spPr>
        <a:solidFill>
          <a:srgbClr val="FFC0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itchFamily="34" charset="0"/>
              <a:cs typeface="B Nazanin" pitchFamily="2" charset="-78"/>
            </a:rPr>
            <a:t>همبستگي</a:t>
          </a:r>
          <a:endParaRPr kumimoji="1" lang="en-US" sz="2000" b="1"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itchFamily="34" charset="0"/>
            <a:cs typeface="B Nazanin" pitchFamily="2" charset="-78"/>
          </a:endParaRPr>
        </a:p>
      </dgm:t>
    </dgm:pt>
    <dgm:pt modelId="{979ACA6D-D1BC-4CC8-84EB-3AB55440A6D5}" type="parTrans" cxnId="{C69D5C53-A7EC-4BAC-8BEF-21012EB018DB}">
      <dgm:prSet/>
      <dgm:spPr>
        <a:ln>
          <a:solidFill>
            <a:schemeClr val="tx1"/>
          </a:solidFill>
        </a:ln>
      </dgm:spPr>
      <dgm:t>
        <a:bodyPr/>
        <a:lstStyle/>
        <a:p>
          <a:endParaRPr lang="en-US" sz="1200" b="1">
            <a:solidFill>
              <a:schemeClr val="tx1"/>
            </a:solidFill>
            <a:cs typeface="B Nazanin" pitchFamily="2" charset="-78"/>
          </a:endParaRPr>
        </a:p>
      </dgm:t>
    </dgm:pt>
    <dgm:pt modelId="{B4870145-DD16-467C-B765-CBA930D00B61}" type="sibTrans" cxnId="{C69D5C53-A7EC-4BAC-8BEF-21012EB018DB}">
      <dgm:prSet/>
      <dgm:spPr/>
      <dgm:t>
        <a:bodyPr/>
        <a:lstStyle/>
        <a:p>
          <a:endParaRPr lang="en-US"/>
        </a:p>
      </dgm:t>
    </dgm:pt>
    <dgm:pt modelId="{494F9A9D-EFC8-470B-A580-0CDE2EE15B70}">
      <dgm:prSet custT="1"/>
      <dgm:spPr>
        <a:solidFill>
          <a:srgbClr val="D8FF89"/>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800" b="1" i="0" u="none" strike="noStrike" cap="none" normalizeH="0" baseline="0" dirty="0" smtClean="0">
              <a:ln>
                <a:noFill/>
              </a:ln>
              <a:solidFill>
                <a:sysClr val="windowText" lastClr="000000"/>
              </a:solidFill>
              <a:effectLst/>
              <a:latin typeface="Arial" pitchFamily="34" charset="0"/>
              <a:cs typeface="B Nazanin" pitchFamily="2" charset="-78"/>
            </a:rPr>
            <a:t>آزمايشي</a:t>
          </a:r>
          <a:endParaRPr kumimoji="1" lang="en-US" sz="1800" b="1" i="0" u="none" strike="noStrike" cap="none" normalizeH="0" baseline="0" dirty="0" smtClean="0">
            <a:ln>
              <a:noFill/>
            </a:ln>
            <a:solidFill>
              <a:sysClr val="windowText" lastClr="000000"/>
            </a:solidFill>
            <a:effectLst/>
            <a:latin typeface="Arial" pitchFamily="34" charset="0"/>
            <a:cs typeface="B Nazanin" pitchFamily="2" charset="-78"/>
          </a:endParaRPr>
        </a:p>
      </dgm:t>
    </dgm:pt>
    <dgm:pt modelId="{23045BC5-ED4A-40DA-8FA7-B30CA45F9A9E}" type="parTrans" cxnId="{CEEF3504-9D94-4B63-ABCD-3FC29F495DCA}">
      <dgm:prSet/>
      <dgm:spPr>
        <a:ln>
          <a:solidFill>
            <a:schemeClr val="tx1"/>
          </a:solidFill>
        </a:ln>
      </dgm:spPr>
      <dgm:t>
        <a:bodyPr/>
        <a:lstStyle/>
        <a:p>
          <a:endParaRPr lang="en-US" sz="1200" b="1">
            <a:solidFill>
              <a:schemeClr val="tx1"/>
            </a:solidFill>
            <a:cs typeface="B Nazanin" pitchFamily="2" charset="-78"/>
          </a:endParaRPr>
        </a:p>
      </dgm:t>
    </dgm:pt>
    <dgm:pt modelId="{EE4C8D8F-7181-4A35-9B1A-517E9BB66157}" type="sibTrans" cxnId="{CEEF3504-9D94-4B63-ABCD-3FC29F495DCA}">
      <dgm:prSet/>
      <dgm:spPr/>
      <dgm:t>
        <a:bodyPr/>
        <a:lstStyle/>
        <a:p>
          <a:endParaRPr lang="en-US"/>
        </a:p>
      </dgm:t>
    </dgm:pt>
    <dgm:pt modelId="{A7559F70-274D-4656-BE47-A372E427B486}">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شبه آزمايش</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653DC0F5-6746-4448-A52A-803F2239ED1F}" type="parTrans" cxnId="{A464CC62-8665-4EAB-8184-D1345D37A829}">
      <dgm:prSet/>
      <dgm:spPr>
        <a:ln>
          <a:solidFill>
            <a:schemeClr val="tx1"/>
          </a:solidFill>
        </a:ln>
      </dgm:spPr>
      <dgm:t>
        <a:bodyPr/>
        <a:lstStyle/>
        <a:p>
          <a:endParaRPr lang="en-US" sz="1200" b="1">
            <a:solidFill>
              <a:schemeClr val="tx1"/>
            </a:solidFill>
            <a:cs typeface="B Nazanin" pitchFamily="2" charset="-78"/>
          </a:endParaRPr>
        </a:p>
      </dgm:t>
    </dgm:pt>
    <dgm:pt modelId="{3B7BE295-B1EB-4CBA-A710-80793C06027D}" type="sibTrans" cxnId="{A464CC62-8665-4EAB-8184-D1345D37A829}">
      <dgm:prSet/>
      <dgm:spPr/>
      <dgm:t>
        <a:bodyPr/>
        <a:lstStyle/>
        <a:p>
          <a:endParaRPr lang="en-US"/>
        </a:p>
      </dgm:t>
    </dgm:pt>
    <dgm:pt modelId="{DC0538CA-E646-43B6-8ABB-5D4ED9654118}">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غير معادل</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7D7D530A-7527-4812-B013-BDDC5902B3AC}" type="parTrans" cxnId="{A9C06811-3D9F-4630-9554-C0F4D008173F}">
      <dgm:prSet/>
      <dgm:spPr/>
      <dgm:t>
        <a:bodyPr/>
        <a:lstStyle/>
        <a:p>
          <a:endParaRPr lang="en-US" sz="1200" b="1">
            <a:solidFill>
              <a:schemeClr val="tx1"/>
            </a:solidFill>
            <a:cs typeface="B Nazanin" pitchFamily="2" charset="-78"/>
          </a:endParaRPr>
        </a:p>
      </dgm:t>
    </dgm:pt>
    <dgm:pt modelId="{191CEBB1-08E1-4FDF-ABFD-92AC0F7F421D}" type="sibTrans" cxnId="{A9C06811-3D9F-4630-9554-C0F4D008173F}">
      <dgm:prSet/>
      <dgm:spPr/>
      <dgm:t>
        <a:bodyPr/>
        <a:lstStyle/>
        <a:p>
          <a:endParaRPr lang="en-US"/>
        </a:p>
      </dgm:t>
    </dgm:pt>
    <dgm:pt modelId="{1D6DC7D0-0137-4BBD-9F74-A3B322906268}">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متوازن</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FCACF724-717F-4CAF-B497-0F8357B1FE57}" type="parTrans" cxnId="{3BFEE3C2-6AF0-4194-A783-52EA0C7AA40A}">
      <dgm:prSet/>
      <dgm:spPr/>
      <dgm:t>
        <a:bodyPr/>
        <a:lstStyle/>
        <a:p>
          <a:endParaRPr lang="en-US" sz="1200" b="1">
            <a:solidFill>
              <a:schemeClr val="tx1"/>
            </a:solidFill>
            <a:cs typeface="B Nazanin" pitchFamily="2" charset="-78"/>
          </a:endParaRPr>
        </a:p>
      </dgm:t>
    </dgm:pt>
    <dgm:pt modelId="{85CF3E89-84F9-4C27-A5A5-792DBFD0C2EE}" type="sibTrans" cxnId="{3BFEE3C2-6AF0-4194-A783-52EA0C7AA40A}">
      <dgm:prSet/>
      <dgm:spPr/>
      <dgm:t>
        <a:bodyPr/>
        <a:lstStyle/>
        <a:p>
          <a:endParaRPr lang="en-US"/>
        </a:p>
      </dgm:t>
    </dgm:pt>
    <dgm:pt modelId="{F500F38B-2DFD-4744-B6B7-57F5C57724B3}">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توالي زماني</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6CD2BA5A-12AA-4C1E-A4F6-8461508261ED}" type="parTrans" cxnId="{55005EAC-52DF-4C47-8CAD-238F7AAC5FAF}">
      <dgm:prSet/>
      <dgm:spPr/>
      <dgm:t>
        <a:bodyPr/>
        <a:lstStyle/>
        <a:p>
          <a:endParaRPr lang="en-US" sz="1200" b="1">
            <a:solidFill>
              <a:schemeClr val="tx1"/>
            </a:solidFill>
            <a:cs typeface="B Nazanin" pitchFamily="2" charset="-78"/>
          </a:endParaRPr>
        </a:p>
      </dgm:t>
    </dgm:pt>
    <dgm:pt modelId="{5FA8033E-672E-42D1-891D-D7974419F7F0}" type="sibTrans" cxnId="{55005EAC-52DF-4C47-8CAD-238F7AAC5FAF}">
      <dgm:prSet/>
      <dgm:spPr/>
      <dgm:t>
        <a:bodyPr/>
        <a:lstStyle/>
        <a:p>
          <a:endParaRPr lang="en-US"/>
        </a:p>
      </dgm:t>
    </dgm:pt>
    <dgm:pt modelId="{82E35DC1-6E75-4F5A-AB56-97D27CBF8AF3}">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آزمايش واقعي</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5F839829-DDFC-47D9-BEE2-64859E2728A9}" type="parTrans" cxnId="{34662DF6-6E95-49C3-B820-22F663F417FF}">
      <dgm:prSet/>
      <dgm:spPr/>
      <dgm:t>
        <a:bodyPr/>
        <a:lstStyle/>
        <a:p>
          <a:endParaRPr lang="en-US" sz="1200" b="1">
            <a:solidFill>
              <a:schemeClr val="tx1"/>
            </a:solidFill>
            <a:cs typeface="B Nazanin" pitchFamily="2" charset="-78"/>
          </a:endParaRPr>
        </a:p>
      </dgm:t>
    </dgm:pt>
    <dgm:pt modelId="{52CAD495-FFD0-48C7-BEFD-F995840B4302}" type="sibTrans" cxnId="{34662DF6-6E95-49C3-B820-22F663F417FF}">
      <dgm:prSet/>
      <dgm:spPr/>
      <dgm:t>
        <a:bodyPr/>
        <a:lstStyle/>
        <a:p>
          <a:endParaRPr lang="en-US"/>
        </a:p>
      </dgm:t>
    </dgm:pt>
    <dgm:pt modelId="{0CA57B48-20B5-4AF5-B1CF-349088DA93AD}">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تصادفي،گواه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پس آزمون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2BE5C05B-1E5F-4833-9696-AE818AF5AD11}" type="parTrans" cxnId="{35F161F4-55DB-4A2D-A446-42F673555216}">
      <dgm:prSet/>
      <dgm:spPr/>
      <dgm:t>
        <a:bodyPr/>
        <a:lstStyle/>
        <a:p>
          <a:endParaRPr lang="en-US" sz="1200" b="1">
            <a:solidFill>
              <a:schemeClr val="tx1"/>
            </a:solidFill>
            <a:cs typeface="B Nazanin" pitchFamily="2" charset="-78"/>
          </a:endParaRPr>
        </a:p>
      </dgm:t>
    </dgm:pt>
    <dgm:pt modelId="{E8D33B08-83DC-4ECB-ADC7-26D7BBCDD2A0}" type="sibTrans" cxnId="{35F161F4-55DB-4A2D-A446-42F673555216}">
      <dgm:prSet/>
      <dgm:spPr/>
      <dgm:t>
        <a:bodyPr/>
        <a:lstStyle/>
        <a:p>
          <a:endParaRPr lang="en-US"/>
        </a:p>
      </dgm:t>
    </dgm:pt>
    <dgm:pt modelId="{DD9B42CA-8493-4708-90F6-8B7E1486C858}">
      <dgm:prSet custT="1"/>
      <dgm:spPr>
        <a:solidFill>
          <a:srgbClr val="003300"/>
        </a:solidFill>
      </dgm:spPr>
      <dgm:t>
        <a:bodyPr/>
        <a:lstStyle/>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cap="none" normalizeH="0" baseline="0" dirty="0" smtClean="0">
              <a:ln>
                <a:noFill/>
              </a:ln>
              <a:solidFill>
                <a:schemeClr val="tx1"/>
              </a:solidFill>
              <a:effectLst/>
              <a:latin typeface="Arial" pitchFamily="34" charset="0"/>
              <a:cs typeface="B Nazanin" pitchFamily="2" charset="-78"/>
            </a:rPr>
            <a:t>تصادفي، گواه </a:t>
          </a:r>
        </a:p>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cap="none" normalizeH="0" baseline="0" dirty="0" smtClean="0">
              <a:ln>
                <a:noFill/>
              </a:ln>
              <a:solidFill>
                <a:schemeClr val="tx1"/>
              </a:solidFill>
              <a:effectLst/>
              <a:latin typeface="Arial" pitchFamily="34" charset="0"/>
              <a:cs typeface="B Nazanin" pitchFamily="2" charset="-78"/>
            </a:rPr>
            <a:t>همتاسازي</a:t>
          </a:r>
        </a:p>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cap="none" normalizeH="0" baseline="0" dirty="0" smtClean="0">
              <a:ln>
                <a:noFill/>
              </a:ln>
              <a:solidFill>
                <a:schemeClr val="tx1"/>
              </a:solidFill>
              <a:effectLst/>
              <a:latin typeface="Arial" pitchFamily="34" charset="0"/>
              <a:cs typeface="B Nazanin" pitchFamily="2" charset="-78"/>
            </a:rPr>
            <a:t>پس آزمون</a:t>
          </a:r>
          <a:endParaRPr kumimoji="1" lang="en-US" sz="1000" b="1" i="0" u="none" strike="noStrike" cap="none" normalizeH="0" baseline="0" dirty="0" smtClean="0">
            <a:ln>
              <a:noFill/>
            </a:ln>
            <a:solidFill>
              <a:schemeClr val="tx1"/>
            </a:solidFill>
            <a:effectLst/>
            <a:latin typeface="Arial" pitchFamily="34" charset="0"/>
            <a:cs typeface="B Nazanin" pitchFamily="2" charset="-78"/>
          </a:endParaRPr>
        </a:p>
      </dgm:t>
    </dgm:pt>
    <dgm:pt modelId="{2C71F833-1BD4-4F4B-8B7A-173A313FD8BB}" type="parTrans" cxnId="{E2F2EDC9-5CCB-4549-AAA6-89ED0263C5A4}">
      <dgm:prSet/>
      <dgm:spPr/>
      <dgm:t>
        <a:bodyPr/>
        <a:lstStyle/>
        <a:p>
          <a:endParaRPr lang="en-US" sz="1200" b="1">
            <a:solidFill>
              <a:schemeClr val="tx1"/>
            </a:solidFill>
            <a:cs typeface="B Nazanin" pitchFamily="2" charset="-78"/>
          </a:endParaRPr>
        </a:p>
      </dgm:t>
    </dgm:pt>
    <dgm:pt modelId="{58B006FC-E2D2-4C20-B013-D86EBE19D784}" type="sibTrans" cxnId="{E2F2EDC9-5CCB-4549-AAA6-89ED0263C5A4}">
      <dgm:prSet/>
      <dgm:spPr/>
      <dgm:t>
        <a:bodyPr/>
        <a:lstStyle/>
        <a:p>
          <a:endParaRPr lang="en-US"/>
        </a:p>
      </dgm:t>
    </dgm:pt>
    <dgm:pt modelId="{DBC31545-5C74-48D5-8983-1238F190A9E4}">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تصادفي،گواه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پس آزمون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78FAAF21-C963-4E97-8BA0-6FE45B7FADAA}" type="parTrans" cxnId="{D0F3C443-4426-4E55-AB1C-79F2D866707A}">
      <dgm:prSet/>
      <dgm:spPr/>
      <dgm:t>
        <a:bodyPr/>
        <a:lstStyle/>
        <a:p>
          <a:endParaRPr lang="en-US" sz="1200" b="1">
            <a:solidFill>
              <a:schemeClr val="tx1"/>
            </a:solidFill>
            <a:cs typeface="B Nazanin" pitchFamily="2" charset="-78"/>
          </a:endParaRPr>
        </a:p>
      </dgm:t>
    </dgm:pt>
    <dgm:pt modelId="{3E76B561-2C27-4CBC-8186-E97DABB2F80F}" type="sibTrans" cxnId="{D0F3C443-4426-4E55-AB1C-79F2D866707A}">
      <dgm:prSet/>
      <dgm:spPr/>
      <dgm:t>
        <a:bodyPr/>
        <a:lstStyle/>
        <a:p>
          <a:endParaRPr lang="en-US"/>
        </a:p>
      </dgm:t>
    </dgm:pt>
    <dgm:pt modelId="{03D557D2-51A4-4656-9D3E-7BC4A1B8988B}">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سه گروهي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سولومون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873810B0-354F-4DA1-AD87-F86A00216AB6}" type="parTrans" cxnId="{5F86D2FD-F8F6-4B44-A2C6-8695C4F766D4}">
      <dgm:prSet/>
      <dgm:spPr/>
      <dgm:t>
        <a:bodyPr/>
        <a:lstStyle/>
        <a:p>
          <a:endParaRPr lang="en-US" sz="1200" b="1">
            <a:solidFill>
              <a:schemeClr val="tx1"/>
            </a:solidFill>
            <a:cs typeface="B Nazanin" pitchFamily="2" charset="-78"/>
          </a:endParaRPr>
        </a:p>
      </dgm:t>
    </dgm:pt>
    <dgm:pt modelId="{A394B388-119E-48C5-A7A6-E8CA5F089393}" type="sibTrans" cxnId="{5F86D2FD-F8F6-4B44-A2C6-8695C4F766D4}">
      <dgm:prSet/>
      <dgm:spPr/>
      <dgm:t>
        <a:bodyPr/>
        <a:lstStyle/>
        <a:p>
          <a:endParaRPr lang="en-US"/>
        </a:p>
      </dgm:t>
    </dgm:pt>
    <dgm:pt modelId="{8DED8EA0-D96E-45C4-BEFF-64ADFA31B87A}">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چهار گروهي</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سولومون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17D37C84-B25F-4C64-9DE2-AC1D418238AB}" type="parTrans" cxnId="{BB628AD9-91C8-40BC-B9AF-6CB2C4ECD6C2}">
      <dgm:prSet/>
      <dgm:spPr/>
      <dgm:t>
        <a:bodyPr/>
        <a:lstStyle/>
        <a:p>
          <a:endParaRPr lang="en-US" sz="1200" b="1">
            <a:solidFill>
              <a:schemeClr val="tx1"/>
            </a:solidFill>
            <a:cs typeface="B Nazanin" pitchFamily="2" charset="-78"/>
          </a:endParaRPr>
        </a:p>
      </dgm:t>
    </dgm:pt>
    <dgm:pt modelId="{6B3DF0CB-8641-4390-A7BD-E092866B1440}" type="sibTrans" cxnId="{BB628AD9-91C8-40BC-B9AF-6CB2C4ECD6C2}">
      <dgm:prSet/>
      <dgm:spPr/>
      <dgm:t>
        <a:bodyPr/>
        <a:lstStyle/>
        <a:p>
          <a:endParaRPr lang="en-US"/>
        </a:p>
      </dgm:t>
    </dgm:pt>
    <dgm:pt modelId="{FE06DBE3-869C-441D-9FB8-FE99A3BC0CE2}">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طرح هاي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 عاملي</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453DCF9A-A8E8-454C-BB14-B30119833D41}" type="parTrans" cxnId="{B316D42E-C560-4F94-AD01-D7F240AF1820}">
      <dgm:prSet/>
      <dgm:spPr/>
      <dgm:t>
        <a:bodyPr/>
        <a:lstStyle/>
        <a:p>
          <a:endParaRPr lang="en-US" sz="1200" b="1">
            <a:solidFill>
              <a:schemeClr val="tx1"/>
            </a:solidFill>
            <a:cs typeface="B Nazanin" pitchFamily="2" charset="-78"/>
          </a:endParaRPr>
        </a:p>
      </dgm:t>
    </dgm:pt>
    <dgm:pt modelId="{1EFA0B7A-15E3-4C9C-9950-5A2AC6492842}" type="sibTrans" cxnId="{B316D42E-C560-4F94-AD01-D7F240AF1820}">
      <dgm:prSet/>
      <dgm:spPr/>
      <dgm:t>
        <a:bodyPr/>
        <a:lstStyle/>
        <a:p>
          <a:endParaRPr lang="en-US"/>
        </a:p>
      </dgm:t>
    </dgm:pt>
    <dgm:pt modelId="{EA57E299-6180-4B1B-8B98-3F8230CA5ABE}">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ماقبل آزمايش </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1353BE22-FC6F-4342-83FF-A343748643B5}" type="parTrans" cxnId="{A87B88C8-D9BA-4080-A40F-EA83F8FD133C}">
      <dgm:prSet/>
      <dgm:spPr>
        <a:ln>
          <a:solidFill>
            <a:schemeClr val="tx1"/>
          </a:solidFill>
        </a:ln>
      </dgm:spPr>
      <dgm:t>
        <a:bodyPr/>
        <a:lstStyle/>
        <a:p>
          <a:endParaRPr lang="en-US" sz="1200" b="1">
            <a:solidFill>
              <a:schemeClr val="tx1"/>
            </a:solidFill>
            <a:cs typeface="B Nazanin" pitchFamily="2" charset="-78"/>
          </a:endParaRPr>
        </a:p>
      </dgm:t>
    </dgm:pt>
    <dgm:pt modelId="{1BE33501-28EC-48FF-B889-633CAF75D46E}" type="sibTrans" cxnId="{A87B88C8-D9BA-4080-A40F-EA83F8FD133C}">
      <dgm:prSet/>
      <dgm:spPr/>
      <dgm:t>
        <a:bodyPr/>
        <a:lstStyle/>
        <a:p>
          <a:endParaRPr lang="en-US"/>
        </a:p>
      </dgm:t>
    </dgm:pt>
    <dgm:pt modelId="{F3806FBC-38FA-41DD-887E-C716D638B99D}">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يک گروه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پيش آزمون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54BA0DD8-6C29-4257-B699-B29A3A6D9B4B}" type="parTrans" cxnId="{B8007B1C-6C9B-4F84-B519-7AA73F9F6B15}">
      <dgm:prSet/>
      <dgm:spPr/>
      <dgm:t>
        <a:bodyPr/>
        <a:lstStyle/>
        <a:p>
          <a:endParaRPr lang="en-US" sz="1200" b="1">
            <a:solidFill>
              <a:schemeClr val="tx1"/>
            </a:solidFill>
            <a:cs typeface="B Nazanin" pitchFamily="2" charset="-78"/>
          </a:endParaRPr>
        </a:p>
      </dgm:t>
    </dgm:pt>
    <dgm:pt modelId="{581FAA83-2178-43EB-A992-97AA422EADC0}" type="sibTrans" cxnId="{B8007B1C-6C9B-4F84-B519-7AA73F9F6B15}">
      <dgm:prSet/>
      <dgm:spPr/>
      <dgm:t>
        <a:bodyPr/>
        <a:lstStyle/>
        <a:p>
          <a:endParaRPr lang="en-US"/>
        </a:p>
      </dgm:t>
    </dgm:pt>
    <dgm:pt modelId="{5C9C3A7D-2F00-4356-822E-62B536BDA9FE}">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يک گروه ،پيش</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cap="none" normalizeH="0" baseline="0" dirty="0" smtClean="0">
              <a:ln>
                <a:noFill/>
              </a:ln>
              <a:solidFill>
                <a:schemeClr val="tx1"/>
              </a:solidFill>
              <a:effectLst/>
              <a:latin typeface="Arial" pitchFamily="34" charset="0"/>
              <a:cs typeface="B Nazanin" pitchFamily="2" charset="-78"/>
            </a:rPr>
            <a:t> وپس آزمون</a:t>
          </a:r>
          <a:endParaRPr kumimoji="1" lang="en-US" sz="1200" b="1" i="0" u="none" strike="noStrike" cap="none" normalizeH="0" baseline="0" dirty="0" smtClean="0">
            <a:ln>
              <a:noFill/>
            </a:ln>
            <a:solidFill>
              <a:schemeClr val="tx1"/>
            </a:solidFill>
            <a:effectLst/>
            <a:latin typeface="Arial" pitchFamily="34" charset="0"/>
            <a:cs typeface="B Nazanin" pitchFamily="2" charset="-78"/>
          </a:endParaRPr>
        </a:p>
      </dgm:t>
    </dgm:pt>
    <dgm:pt modelId="{3A570675-F124-49AB-9E6B-0E25EA092671}" type="parTrans" cxnId="{C1838EB1-6CD1-4839-8AD7-E203D71F5BE2}">
      <dgm:prSet/>
      <dgm:spPr/>
      <dgm:t>
        <a:bodyPr/>
        <a:lstStyle/>
        <a:p>
          <a:endParaRPr lang="en-US" sz="1200" b="1">
            <a:solidFill>
              <a:schemeClr val="tx1"/>
            </a:solidFill>
            <a:cs typeface="B Nazanin" pitchFamily="2" charset="-78"/>
          </a:endParaRPr>
        </a:p>
      </dgm:t>
    </dgm:pt>
    <dgm:pt modelId="{ADDE5F7D-F280-4F37-B2A5-9031E43359A6}" type="sibTrans" cxnId="{C1838EB1-6CD1-4839-8AD7-E203D71F5BE2}">
      <dgm:prSet/>
      <dgm:spPr/>
      <dgm:t>
        <a:bodyPr/>
        <a:lstStyle/>
        <a:p>
          <a:endParaRPr lang="en-US"/>
        </a:p>
      </dgm:t>
    </dgm:pt>
    <dgm:pt modelId="{E4FCF648-399F-4388-B239-C5BDEE58D84E}">
      <dgm:prSet custT="1"/>
      <dgm:spPr>
        <a:solidFill>
          <a:srgbClr val="003300"/>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cap="none" normalizeH="0" baseline="0" dirty="0" smtClean="0">
              <a:ln>
                <a:noFill/>
              </a:ln>
              <a:solidFill>
                <a:schemeClr val="tx1"/>
              </a:solidFill>
              <a:effectLst/>
              <a:latin typeface="Arial" pitchFamily="34" charset="0"/>
              <a:cs typeface="B Nazanin" pitchFamily="2" charset="-78"/>
            </a:rPr>
            <a:t>ايستا</a:t>
          </a:r>
          <a:endParaRPr kumimoji="1" lang="en-US" sz="1400" b="1" i="0" u="none" strike="noStrike" cap="none" normalizeH="0" baseline="0" dirty="0" smtClean="0">
            <a:ln>
              <a:noFill/>
            </a:ln>
            <a:solidFill>
              <a:schemeClr val="tx1"/>
            </a:solidFill>
            <a:effectLst/>
            <a:latin typeface="Arial" pitchFamily="34" charset="0"/>
            <a:cs typeface="B Nazanin" pitchFamily="2" charset="-78"/>
          </a:endParaRPr>
        </a:p>
      </dgm:t>
    </dgm:pt>
    <dgm:pt modelId="{A6DFFD40-9134-47A6-A603-99F13E6EC7F5}" type="parTrans" cxnId="{D87F9E15-CFB9-4EFE-AF81-8494F8367469}">
      <dgm:prSet/>
      <dgm:spPr/>
      <dgm:t>
        <a:bodyPr/>
        <a:lstStyle/>
        <a:p>
          <a:endParaRPr lang="en-US" sz="1200" b="1">
            <a:solidFill>
              <a:schemeClr val="tx1"/>
            </a:solidFill>
            <a:cs typeface="B Nazanin" pitchFamily="2" charset="-78"/>
          </a:endParaRPr>
        </a:p>
      </dgm:t>
    </dgm:pt>
    <dgm:pt modelId="{CAB8DCC6-C735-45D7-B091-6D8BA3CF10C7}" type="sibTrans" cxnId="{D87F9E15-CFB9-4EFE-AF81-8494F8367469}">
      <dgm:prSet/>
      <dgm:spPr/>
      <dgm:t>
        <a:bodyPr/>
        <a:lstStyle/>
        <a:p>
          <a:endParaRPr lang="en-US"/>
        </a:p>
      </dgm:t>
    </dgm:pt>
    <dgm:pt modelId="{CB737642-D241-4EDF-B153-7A67801A290B}">
      <dgm:prSet custT="1"/>
      <dgm:spPr>
        <a:solidFill>
          <a:schemeClr val="tx1">
            <a:lumMod val="95000"/>
            <a:lumOff val="5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cap="none" normalizeH="0" baseline="0" dirty="0" smtClean="0">
              <a:ln>
                <a:noFill/>
              </a:ln>
              <a:solidFill>
                <a:schemeClr val="bg2"/>
              </a:solidFill>
              <a:effectLst/>
              <a:latin typeface="Arial" pitchFamily="34" charset="0"/>
              <a:cs typeface="B Nazanin" pitchFamily="2" charset="-78"/>
            </a:rPr>
            <a:t>کيفي</a:t>
          </a:r>
          <a:endParaRPr kumimoji="1" lang="en-US" sz="2000" b="1" i="0" u="none" strike="noStrike" cap="none" normalizeH="0" baseline="0" dirty="0" smtClean="0">
            <a:ln>
              <a:noFill/>
            </a:ln>
            <a:solidFill>
              <a:schemeClr val="bg2"/>
            </a:solidFill>
            <a:effectLst/>
            <a:latin typeface="Arial" pitchFamily="34" charset="0"/>
            <a:cs typeface="B Nazanin" pitchFamily="2" charset="-78"/>
          </a:endParaRPr>
        </a:p>
      </dgm:t>
    </dgm:pt>
    <dgm:pt modelId="{D79F25EA-8080-4A5C-871F-F40AAAC639CB}" type="sibTrans" cxnId="{065DC10A-F3F6-455A-9010-FB5A0AF5E737}">
      <dgm:prSet/>
      <dgm:spPr/>
      <dgm:t>
        <a:bodyPr/>
        <a:lstStyle/>
        <a:p>
          <a:endParaRPr lang="en-US"/>
        </a:p>
      </dgm:t>
    </dgm:pt>
    <dgm:pt modelId="{0FAB4984-8D03-44C5-B6F8-76589B53CFB2}" type="parTrans" cxnId="{065DC10A-F3F6-455A-9010-FB5A0AF5E737}">
      <dgm:prSet/>
      <dgm:spPr/>
      <dgm:t>
        <a:bodyPr/>
        <a:lstStyle/>
        <a:p>
          <a:endParaRPr lang="en-US" sz="1200" b="1">
            <a:solidFill>
              <a:schemeClr val="tx1"/>
            </a:solidFill>
            <a:cs typeface="B Nazanin" pitchFamily="2" charset="-78"/>
          </a:endParaRPr>
        </a:p>
      </dgm:t>
    </dgm:pt>
    <dgm:pt modelId="{22597696-78B6-4DBE-9370-96436A43AE45}" type="pres">
      <dgm:prSet presAssocID="{BEFF225A-996A-45D5-8150-66D78D45A626}" presName="hierChild1" presStyleCnt="0">
        <dgm:presLayoutVars>
          <dgm:orgChart val="1"/>
          <dgm:chPref val="1"/>
          <dgm:dir/>
          <dgm:animOne val="branch"/>
          <dgm:animLvl val="lvl"/>
          <dgm:resizeHandles/>
        </dgm:presLayoutVars>
      </dgm:prSet>
      <dgm:spPr/>
    </dgm:pt>
    <dgm:pt modelId="{FD065834-926D-4B9C-9FBE-02BD0CADD9EB}" type="pres">
      <dgm:prSet presAssocID="{0ADCB890-97B1-4D99-A094-6914FA29A564}" presName="hierRoot1" presStyleCnt="0">
        <dgm:presLayoutVars>
          <dgm:hierBranch/>
        </dgm:presLayoutVars>
      </dgm:prSet>
      <dgm:spPr/>
    </dgm:pt>
    <dgm:pt modelId="{0C9827A5-6866-4B6B-9DBF-5BF21CA4899A}" type="pres">
      <dgm:prSet presAssocID="{0ADCB890-97B1-4D99-A094-6914FA29A564}" presName="rootComposite1" presStyleCnt="0"/>
      <dgm:spPr/>
    </dgm:pt>
    <dgm:pt modelId="{AD5AB9DD-129A-4696-8D6C-978F34ADE66D}" type="pres">
      <dgm:prSet presAssocID="{0ADCB890-97B1-4D99-A094-6914FA29A564}" presName="rootText1" presStyleLbl="node0" presStyleIdx="0" presStyleCnt="1" custScaleX="143105" custLinFactNeighborX="1227" custLinFactNeighborY="-669">
        <dgm:presLayoutVars>
          <dgm:chPref val="3"/>
        </dgm:presLayoutVars>
      </dgm:prSet>
      <dgm:spPr/>
      <dgm:t>
        <a:bodyPr/>
        <a:lstStyle/>
        <a:p>
          <a:endParaRPr lang="en-US"/>
        </a:p>
      </dgm:t>
    </dgm:pt>
    <dgm:pt modelId="{F8ACE59A-911F-4A2A-A1A5-02F59F49BB50}" type="pres">
      <dgm:prSet presAssocID="{0ADCB890-97B1-4D99-A094-6914FA29A564}" presName="rootConnector1" presStyleLbl="node1" presStyleIdx="0" presStyleCnt="0"/>
      <dgm:spPr/>
      <dgm:t>
        <a:bodyPr/>
        <a:lstStyle/>
        <a:p>
          <a:endParaRPr lang="en-US"/>
        </a:p>
      </dgm:t>
    </dgm:pt>
    <dgm:pt modelId="{E14B0DB1-75E0-4288-8678-1087619845A3}" type="pres">
      <dgm:prSet presAssocID="{0ADCB890-97B1-4D99-A094-6914FA29A564}" presName="hierChild2" presStyleCnt="0"/>
      <dgm:spPr/>
    </dgm:pt>
    <dgm:pt modelId="{438EDC31-896F-49B4-B19D-21B00ADE6DA7}" type="pres">
      <dgm:prSet presAssocID="{0FAB4984-8D03-44C5-B6F8-76589B53CFB2}" presName="Name35" presStyleLbl="parChTrans1D2" presStyleIdx="0" presStyleCnt="2"/>
      <dgm:spPr/>
      <dgm:t>
        <a:bodyPr/>
        <a:lstStyle/>
        <a:p>
          <a:endParaRPr lang="en-US"/>
        </a:p>
      </dgm:t>
    </dgm:pt>
    <dgm:pt modelId="{3F2215BD-8A26-41FC-A679-029E588D8076}" type="pres">
      <dgm:prSet presAssocID="{CB737642-D241-4EDF-B153-7A67801A290B}" presName="hierRoot2" presStyleCnt="0">
        <dgm:presLayoutVars>
          <dgm:hierBranch/>
        </dgm:presLayoutVars>
      </dgm:prSet>
      <dgm:spPr/>
    </dgm:pt>
    <dgm:pt modelId="{7BF011D6-8B06-4169-8993-672F0E84072E}" type="pres">
      <dgm:prSet presAssocID="{CB737642-D241-4EDF-B153-7A67801A290B}" presName="rootComposite" presStyleCnt="0"/>
      <dgm:spPr/>
    </dgm:pt>
    <dgm:pt modelId="{9155FCE1-BAD8-44BD-9F77-B72778BB7987}" type="pres">
      <dgm:prSet presAssocID="{CB737642-D241-4EDF-B153-7A67801A290B}" presName="rootText" presStyleLbl="node2" presStyleIdx="0" presStyleCnt="2" custScaleX="115524" custScaleY="72420" custLinFactNeighborX="-40074" custLinFactNeighborY="1008">
        <dgm:presLayoutVars>
          <dgm:chPref val="3"/>
        </dgm:presLayoutVars>
      </dgm:prSet>
      <dgm:spPr/>
      <dgm:t>
        <a:bodyPr/>
        <a:lstStyle/>
        <a:p>
          <a:endParaRPr lang="en-US"/>
        </a:p>
      </dgm:t>
    </dgm:pt>
    <dgm:pt modelId="{CDAE913D-DED8-4E84-AD20-B4BA18BBA325}" type="pres">
      <dgm:prSet presAssocID="{CB737642-D241-4EDF-B153-7A67801A290B}" presName="rootConnector" presStyleLbl="node2" presStyleIdx="0" presStyleCnt="2"/>
      <dgm:spPr/>
      <dgm:t>
        <a:bodyPr/>
        <a:lstStyle/>
        <a:p>
          <a:endParaRPr lang="en-US"/>
        </a:p>
      </dgm:t>
    </dgm:pt>
    <dgm:pt modelId="{82AD8661-0C53-4906-9A88-BCADB81FA243}" type="pres">
      <dgm:prSet presAssocID="{CB737642-D241-4EDF-B153-7A67801A290B}" presName="hierChild4" presStyleCnt="0"/>
      <dgm:spPr/>
    </dgm:pt>
    <dgm:pt modelId="{B10FA693-CAFA-4E36-8341-C58FBB8AAD99}" type="pres">
      <dgm:prSet presAssocID="{CB737642-D241-4EDF-B153-7A67801A290B}" presName="hierChild5" presStyleCnt="0"/>
      <dgm:spPr/>
    </dgm:pt>
    <dgm:pt modelId="{7DC4FED0-B006-4274-A0D4-E0509A862428}" type="pres">
      <dgm:prSet presAssocID="{CB09B0CB-C798-4428-8F6B-C4528C1FBEC6}" presName="Name35" presStyleLbl="parChTrans1D2" presStyleIdx="1" presStyleCnt="2"/>
      <dgm:spPr/>
      <dgm:t>
        <a:bodyPr/>
        <a:lstStyle/>
        <a:p>
          <a:endParaRPr lang="en-US"/>
        </a:p>
      </dgm:t>
    </dgm:pt>
    <dgm:pt modelId="{7BEFC132-0340-4F07-A0E5-62FA64313282}" type="pres">
      <dgm:prSet presAssocID="{C06523E3-BC6F-4B6E-A8D8-1D6DF965BE89}" presName="hierRoot2" presStyleCnt="0">
        <dgm:presLayoutVars>
          <dgm:hierBranch/>
        </dgm:presLayoutVars>
      </dgm:prSet>
      <dgm:spPr/>
    </dgm:pt>
    <dgm:pt modelId="{89CC8E93-D9ED-44F3-89AA-6F9109E65011}" type="pres">
      <dgm:prSet presAssocID="{C06523E3-BC6F-4B6E-A8D8-1D6DF965BE89}" presName="rootComposite" presStyleCnt="0"/>
      <dgm:spPr/>
    </dgm:pt>
    <dgm:pt modelId="{D7CC7874-042A-41FF-9DA8-32F877F45C61}" type="pres">
      <dgm:prSet presAssocID="{C06523E3-BC6F-4B6E-A8D8-1D6DF965BE89}" presName="rootText" presStyleLbl="node2" presStyleIdx="1" presStyleCnt="2" custScaleX="218546" custLinFactNeighborX="32897" custLinFactNeighborY="1008">
        <dgm:presLayoutVars>
          <dgm:chPref val="3"/>
        </dgm:presLayoutVars>
      </dgm:prSet>
      <dgm:spPr/>
      <dgm:t>
        <a:bodyPr/>
        <a:lstStyle/>
        <a:p>
          <a:endParaRPr lang="en-US"/>
        </a:p>
      </dgm:t>
    </dgm:pt>
    <dgm:pt modelId="{9C9CA955-1D0B-4A66-B3E2-ED9AAE3B978E}" type="pres">
      <dgm:prSet presAssocID="{C06523E3-BC6F-4B6E-A8D8-1D6DF965BE89}" presName="rootConnector" presStyleLbl="node2" presStyleIdx="1" presStyleCnt="2"/>
      <dgm:spPr/>
      <dgm:t>
        <a:bodyPr/>
        <a:lstStyle/>
        <a:p>
          <a:endParaRPr lang="en-US"/>
        </a:p>
      </dgm:t>
    </dgm:pt>
    <dgm:pt modelId="{C4CFE286-36DA-44D3-90C9-EAE8AC074411}" type="pres">
      <dgm:prSet presAssocID="{C06523E3-BC6F-4B6E-A8D8-1D6DF965BE89}" presName="hierChild4" presStyleCnt="0"/>
      <dgm:spPr/>
    </dgm:pt>
    <dgm:pt modelId="{0A1E5866-E79B-4928-BF70-A9012F9927DB}" type="pres">
      <dgm:prSet presAssocID="{816B15D9-E83E-44EA-B5D0-48026B2FCCE7}" presName="Name35" presStyleLbl="parChTrans1D3" presStyleIdx="0" presStyleCnt="2"/>
      <dgm:spPr/>
      <dgm:t>
        <a:bodyPr/>
        <a:lstStyle/>
        <a:p>
          <a:endParaRPr lang="en-US"/>
        </a:p>
      </dgm:t>
    </dgm:pt>
    <dgm:pt modelId="{0845D105-EC2B-404A-9C30-ACC767C3029A}" type="pres">
      <dgm:prSet presAssocID="{E357A21C-BEAD-4787-A036-BBF82C0F434E}" presName="hierRoot2" presStyleCnt="0">
        <dgm:presLayoutVars>
          <dgm:hierBranch/>
        </dgm:presLayoutVars>
      </dgm:prSet>
      <dgm:spPr/>
    </dgm:pt>
    <dgm:pt modelId="{A541D826-ADE6-4555-9FA5-9B7F4DA044E0}" type="pres">
      <dgm:prSet presAssocID="{E357A21C-BEAD-4787-A036-BBF82C0F434E}" presName="rootComposite" presStyleCnt="0"/>
      <dgm:spPr/>
    </dgm:pt>
    <dgm:pt modelId="{C4D44EB1-6FFE-4AA9-BFAB-D4B3C7192EF6}" type="pres">
      <dgm:prSet presAssocID="{E357A21C-BEAD-4787-A036-BBF82C0F434E}" presName="rootText" presStyleLbl="node3" presStyleIdx="0" presStyleCnt="2">
        <dgm:presLayoutVars>
          <dgm:chPref val="3"/>
        </dgm:presLayoutVars>
      </dgm:prSet>
      <dgm:spPr/>
      <dgm:t>
        <a:bodyPr/>
        <a:lstStyle/>
        <a:p>
          <a:endParaRPr lang="en-US"/>
        </a:p>
      </dgm:t>
    </dgm:pt>
    <dgm:pt modelId="{C01FDAC8-DD0C-4E45-969B-BE9C24503D9E}" type="pres">
      <dgm:prSet presAssocID="{E357A21C-BEAD-4787-A036-BBF82C0F434E}" presName="rootConnector" presStyleLbl="node3" presStyleIdx="0" presStyleCnt="2"/>
      <dgm:spPr/>
      <dgm:t>
        <a:bodyPr/>
        <a:lstStyle/>
        <a:p>
          <a:endParaRPr lang="en-US"/>
        </a:p>
      </dgm:t>
    </dgm:pt>
    <dgm:pt modelId="{149AC186-9733-495F-AFBB-7EF8462311E7}" type="pres">
      <dgm:prSet presAssocID="{E357A21C-BEAD-4787-A036-BBF82C0F434E}" presName="hierChild4" presStyleCnt="0"/>
      <dgm:spPr/>
    </dgm:pt>
    <dgm:pt modelId="{4B7E8506-D278-46D0-BCAF-3B3D5CE6296D}" type="pres">
      <dgm:prSet presAssocID="{796E429E-CED5-456C-B16B-885638C8C9E8}" presName="Name35" presStyleLbl="parChTrans1D4" presStyleIdx="0" presStyleCnt="28"/>
      <dgm:spPr/>
      <dgm:t>
        <a:bodyPr/>
        <a:lstStyle/>
        <a:p>
          <a:endParaRPr lang="en-US"/>
        </a:p>
      </dgm:t>
    </dgm:pt>
    <dgm:pt modelId="{8CCE8789-6136-4D45-B449-FFC410A6C5CD}" type="pres">
      <dgm:prSet presAssocID="{FC73BF74-A454-4507-A3A1-F9AAFDE9055C}" presName="hierRoot2" presStyleCnt="0">
        <dgm:presLayoutVars>
          <dgm:hierBranch/>
        </dgm:presLayoutVars>
      </dgm:prSet>
      <dgm:spPr/>
    </dgm:pt>
    <dgm:pt modelId="{8659ABF0-6273-4F9B-B15B-E49AB4E3781A}" type="pres">
      <dgm:prSet presAssocID="{FC73BF74-A454-4507-A3A1-F9AAFDE9055C}" presName="rootComposite" presStyleCnt="0"/>
      <dgm:spPr/>
    </dgm:pt>
    <dgm:pt modelId="{F7FF58F9-7B1C-4CDB-A479-E3E639E0FD11}" type="pres">
      <dgm:prSet presAssocID="{FC73BF74-A454-4507-A3A1-F9AAFDE9055C}" presName="rootText" presStyleLbl="node4" presStyleIdx="0" presStyleCnt="28">
        <dgm:presLayoutVars>
          <dgm:chPref val="3"/>
        </dgm:presLayoutVars>
      </dgm:prSet>
      <dgm:spPr/>
      <dgm:t>
        <a:bodyPr/>
        <a:lstStyle/>
        <a:p>
          <a:endParaRPr lang="en-US"/>
        </a:p>
      </dgm:t>
    </dgm:pt>
    <dgm:pt modelId="{A4188C84-F369-485E-BC07-FEA8598C476F}" type="pres">
      <dgm:prSet presAssocID="{FC73BF74-A454-4507-A3A1-F9AAFDE9055C}" presName="rootConnector" presStyleLbl="node4" presStyleIdx="0" presStyleCnt="28"/>
      <dgm:spPr/>
      <dgm:t>
        <a:bodyPr/>
        <a:lstStyle/>
        <a:p>
          <a:endParaRPr lang="en-US"/>
        </a:p>
      </dgm:t>
    </dgm:pt>
    <dgm:pt modelId="{133F5DFF-2618-4814-B4E8-3D14779552EF}" type="pres">
      <dgm:prSet presAssocID="{FC73BF74-A454-4507-A3A1-F9AAFDE9055C}" presName="hierChild4" presStyleCnt="0"/>
      <dgm:spPr/>
    </dgm:pt>
    <dgm:pt modelId="{2DB94DC3-B252-4DE7-9A03-30CDCEEE1649}" type="pres">
      <dgm:prSet presAssocID="{F696E040-0A5A-41FA-ADE9-6DE517238CC5}" presName="Name35" presStyleLbl="parChTrans1D4" presStyleIdx="1" presStyleCnt="28"/>
      <dgm:spPr/>
      <dgm:t>
        <a:bodyPr/>
        <a:lstStyle/>
        <a:p>
          <a:endParaRPr lang="en-US"/>
        </a:p>
      </dgm:t>
    </dgm:pt>
    <dgm:pt modelId="{1682A4FF-0D75-4DCA-BF9B-578CC5A350CD}" type="pres">
      <dgm:prSet presAssocID="{7C11E140-B6DA-497D-A5A4-89B64703B9D9}" presName="hierRoot2" presStyleCnt="0">
        <dgm:presLayoutVars>
          <dgm:hierBranch val="l"/>
        </dgm:presLayoutVars>
      </dgm:prSet>
      <dgm:spPr/>
    </dgm:pt>
    <dgm:pt modelId="{211EC409-58E7-46E4-89B4-0BE4F87A38E1}" type="pres">
      <dgm:prSet presAssocID="{7C11E140-B6DA-497D-A5A4-89B64703B9D9}" presName="rootComposite" presStyleCnt="0"/>
      <dgm:spPr/>
    </dgm:pt>
    <dgm:pt modelId="{B85B1863-F108-4ED4-87C3-23DEE9F0C464}" type="pres">
      <dgm:prSet presAssocID="{7C11E140-B6DA-497D-A5A4-89B64703B9D9}" presName="rootText" presStyleLbl="node4" presStyleIdx="1" presStyleCnt="28">
        <dgm:presLayoutVars>
          <dgm:chPref val="3"/>
        </dgm:presLayoutVars>
      </dgm:prSet>
      <dgm:spPr/>
      <dgm:t>
        <a:bodyPr/>
        <a:lstStyle/>
        <a:p>
          <a:endParaRPr lang="en-US"/>
        </a:p>
      </dgm:t>
    </dgm:pt>
    <dgm:pt modelId="{F6FD6F97-AFCE-4413-8AFD-3EA5E23FE812}" type="pres">
      <dgm:prSet presAssocID="{7C11E140-B6DA-497D-A5A4-89B64703B9D9}" presName="rootConnector" presStyleLbl="node4" presStyleIdx="1" presStyleCnt="28"/>
      <dgm:spPr/>
      <dgm:t>
        <a:bodyPr/>
        <a:lstStyle/>
        <a:p>
          <a:endParaRPr lang="en-US"/>
        </a:p>
      </dgm:t>
    </dgm:pt>
    <dgm:pt modelId="{A12E703C-B331-43C6-B764-B55A8861FDC9}" type="pres">
      <dgm:prSet presAssocID="{7C11E140-B6DA-497D-A5A4-89B64703B9D9}" presName="hierChild4" presStyleCnt="0"/>
      <dgm:spPr/>
    </dgm:pt>
    <dgm:pt modelId="{65B7D407-4983-488D-946C-ADF3FAA78DFE}" type="pres">
      <dgm:prSet presAssocID="{AA6A974B-0437-447E-A6A6-8E81B5B8E8B7}" presName="Name50" presStyleLbl="parChTrans1D4" presStyleIdx="2" presStyleCnt="28"/>
      <dgm:spPr/>
      <dgm:t>
        <a:bodyPr/>
        <a:lstStyle/>
        <a:p>
          <a:endParaRPr lang="en-US"/>
        </a:p>
      </dgm:t>
    </dgm:pt>
    <dgm:pt modelId="{BDEE181D-F93B-4C91-9175-F1FF3BE099CA}" type="pres">
      <dgm:prSet presAssocID="{90CA2C0E-1304-440E-A7BB-537BF3CB4804}" presName="hierRoot2" presStyleCnt="0">
        <dgm:presLayoutVars>
          <dgm:hierBranch val="r"/>
        </dgm:presLayoutVars>
      </dgm:prSet>
      <dgm:spPr/>
    </dgm:pt>
    <dgm:pt modelId="{3960478C-FC1E-4EAC-A3AA-F03F2741BAF0}" type="pres">
      <dgm:prSet presAssocID="{90CA2C0E-1304-440E-A7BB-537BF3CB4804}" presName="rootComposite" presStyleCnt="0"/>
      <dgm:spPr/>
    </dgm:pt>
    <dgm:pt modelId="{DE3DC33A-5E2C-499F-A44E-A674AAAC09FD}" type="pres">
      <dgm:prSet presAssocID="{90CA2C0E-1304-440E-A7BB-537BF3CB4804}" presName="rootText" presStyleLbl="node4" presStyleIdx="2" presStyleCnt="28">
        <dgm:presLayoutVars>
          <dgm:chPref val="3"/>
        </dgm:presLayoutVars>
      </dgm:prSet>
      <dgm:spPr/>
      <dgm:t>
        <a:bodyPr/>
        <a:lstStyle/>
        <a:p>
          <a:endParaRPr lang="en-US"/>
        </a:p>
      </dgm:t>
    </dgm:pt>
    <dgm:pt modelId="{EA6354BE-CEFA-4F80-BB61-DB4FA183699A}" type="pres">
      <dgm:prSet presAssocID="{90CA2C0E-1304-440E-A7BB-537BF3CB4804}" presName="rootConnector" presStyleLbl="node4" presStyleIdx="2" presStyleCnt="28"/>
      <dgm:spPr/>
      <dgm:t>
        <a:bodyPr/>
        <a:lstStyle/>
        <a:p>
          <a:endParaRPr lang="en-US"/>
        </a:p>
      </dgm:t>
    </dgm:pt>
    <dgm:pt modelId="{3006CE0B-C93A-46A3-86FD-5244D688AC4A}" type="pres">
      <dgm:prSet presAssocID="{90CA2C0E-1304-440E-A7BB-537BF3CB4804}" presName="hierChild4" presStyleCnt="0"/>
      <dgm:spPr/>
    </dgm:pt>
    <dgm:pt modelId="{40E5E517-F3CE-470A-AEDA-49F44361DFC2}" type="pres">
      <dgm:prSet presAssocID="{90CA2C0E-1304-440E-A7BB-537BF3CB4804}" presName="hierChild5" presStyleCnt="0"/>
      <dgm:spPr/>
    </dgm:pt>
    <dgm:pt modelId="{6777C6CF-2677-49BB-87E1-495223D3E4C4}" type="pres">
      <dgm:prSet presAssocID="{0546B34A-A348-474A-ACB4-987B08145F89}" presName="Name50" presStyleLbl="parChTrans1D4" presStyleIdx="3" presStyleCnt="28"/>
      <dgm:spPr/>
      <dgm:t>
        <a:bodyPr/>
        <a:lstStyle/>
        <a:p>
          <a:endParaRPr lang="en-US"/>
        </a:p>
      </dgm:t>
    </dgm:pt>
    <dgm:pt modelId="{3255F2DD-46D9-4AA9-B125-B9D07A9580BD}" type="pres">
      <dgm:prSet presAssocID="{21B653EA-1C7C-4638-A437-BB697EBD5F54}" presName="hierRoot2" presStyleCnt="0">
        <dgm:presLayoutVars>
          <dgm:hierBranch val="r"/>
        </dgm:presLayoutVars>
      </dgm:prSet>
      <dgm:spPr/>
    </dgm:pt>
    <dgm:pt modelId="{B09E6D81-D703-48ED-817E-15CFD96DD3C3}" type="pres">
      <dgm:prSet presAssocID="{21B653EA-1C7C-4638-A437-BB697EBD5F54}" presName="rootComposite" presStyleCnt="0"/>
      <dgm:spPr/>
    </dgm:pt>
    <dgm:pt modelId="{724B0431-8532-4DF4-9659-D6A37FF48D6C}" type="pres">
      <dgm:prSet presAssocID="{21B653EA-1C7C-4638-A437-BB697EBD5F54}" presName="rootText" presStyleLbl="node4" presStyleIdx="3" presStyleCnt="28">
        <dgm:presLayoutVars>
          <dgm:chPref val="3"/>
        </dgm:presLayoutVars>
      </dgm:prSet>
      <dgm:spPr/>
      <dgm:t>
        <a:bodyPr/>
        <a:lstStyle/>
        <a:p>
          <a:endParaRPr lang="en-US"/>
        </a:p>
      </dgm:t>
    </dgm:pt>
    <dgm:pt modelId="{B9960899-C634-4553-B9B4-3AE07ABC5143}" type="pres">
      <dgm:prSet presAssocID="{21B653EA-1C7C-4638-A437-BB697EBD5F54}" presName="rootConnector" presStyleLbl="node4" presStyleIdx="3" presStyleCnt="28"/>
      <dgm:spPr/>
      <dgm:t>
        <a:bodyPr/>
        <a:lstStyle/>
        <a:p>
          <a:endParaRPr lang="en-US"/>
        </a:p>
      </dgm:t>
    </dgm:pt>
    <dgm:pt modelId="{454C54E1-9C6E-4D26-86D2-444B2F413EBC}" type="pres">
      <dgm:prSet presAssocID="{21B653EA-1C7C-4638-A437-BB697EBD5F54}" presName="hierChild4" presStyleCnt="0"/>
      <dgm:spPr/>
    </dgm:pt>
    <dgm:pt modelId="{C8B26BCF-8AF3-422D-B1C5-828F25DCC6AC}" type="pres">
      <dgm:prSet presAssocID="{21B653EA-1C7C-4638-A437-BB697EBD5F54}" presName="hierChild5" presStyleCnt="0"/>
      <dgm:spPr/>
    </dgm:pt>
    <dgm:pt modelId="{58C7D4D8-67F7-473C-AE59-26E23C228E25}" type="pres">
      <dgm:prSet presAssocID="{CEA5677E-CC78-4AC1-B521-9D3AC06354A5}" presName="Name50" presStyleLbl="parChTrans1D4" presStyleIdx="4" presStyleCnt="28"/>
      <dgm:spPr/>
      <dgm:t>
        <a:bodyPr/>
        <a:lstStyle/>
        <a:p>
          <a:endParaRPr lang="en-US"/>
        </a:p>
      </dgm:t>
    </dgm:pt>
    <dgm:pt modelId="{BCA2BE05-3417-4024-B690-33018003082F}" type="pres">
      <dgm:prSet presAssocID="{4FAEA304-4D26-4186-AB1F-7E41C6F34FA6}" presName="hierRoot2" presStyleCnt="0">
        <dgm:presLayoutVars>
          <dgm:hierBranch val="r"/>
        </dgm:presLayoutVars>
      </dgm:prSet>
      <dgm:spPr/>
    </dgm:pt>
    <dgm:pt modelId="{9EB5B0FA-6E64-4066-8D64-4F853212F601}" type="pres">
      <dgm:prSet presAssocID="{4FAEA304-4D26-4186-AB1F-7E41C6F34FA6}" presName="rootComposite" presStyleCnt="0"/>
      <dgm:spPr/>
    </dgm:pt>
    <dgm:pt modelId="{7F7AB28B-3FB4-44DA-BB9F-D5B44B0C8E89}" type="pres">
      <dgm:prSet presAssocID="{4FAEA304-4D26-4186-AB1F-7E41C6F34FA6}" presName="rootText" presStyleLbl="node4" presStyleIdx="4" presStyleCnt="28">
        <dgm:presLayoutVars>
          <dgm:chPref val="3"/>
        </dgm:presLayoutVars>
      </dgm:prSet>
      <dgm:spPr/>
      <dgm:t>
        <a:bodyPr/>
        <a:lstStyle/>
        <a:p>
          <a:endParaRPr lang="en-US"/>
        </a:p>
      </dgm:t>
    </dgm:pt>
    <dgm:pt modelId="{3A766F4E-47C8-451A-8940-54AD7736A3F7}" type="pres">
      <dgm:prSet presAssocID="{4FAEA304-4D26-4186-AB1F-7E41C6F34FA6}" presName="rootConnector" presStyleLbl="node4" presStyleIdx="4" presStyleCnt="28"/>
      <dgm:spPr/>
      <dgm:t>
        <a:bodyPr/>
        <a:lstStyle/>
        <a:p>
          <a:endParaRPr lang="en-US"/>
        </a:p>
      </dgm:t>
    </dgm:pt>
    <dgm:pt modelId="{BABB1624-5BF0-45D7-AE73-21F8251F780C}" type="pres">
      <dgm:prSet presAssocID="{4FAEA304-4D26-4186-AB1F-7E41C6F34FA6}" presName="hierChild4" presStyleCnt="0"/>
      <dgm:spPr/>
    </dgm:pt>
    <dgm:pt modelId="{1FEB21D4-FBBF-47D3-92AE-73B3BD2F960F}" type="pres">
      <dgm:prSet presAssocID="{4FAEA304-4D26-4186-AB1F-7E41C6F34FA6}" presName="hierChild5" presStyleCnt="0"/>
      <dgm:spPr/>
    </dgm:pt>
    <dgm:pt modelId="{66A045A7-199B-4ACE-9E37-4D60ABFE91AB}" type="pres">
      <dgm:prSet presAssocID="{70A4D389-D2A8-420E-A5A4-E2F8213747FB}" presName="Name50" presStyleLbl="parChTrans1D4" presStyleIdx="5" presStyleCnt="28"/>
      <dgm:spPr/>
      <dgm:t>
        <a:bodyPr/>
        <a:lstStyle/>
        <a:p>
          <a:endParaRPr lang="en-US"/>
        </a:p>
      </dgm:t>
    </dgm:pt>
    <dgm:pt modelId="{D4082CF7-4770-4E6D-AED1-22C8E447992E}" type="pres">
      <dgm:prSet presAssocID="{3475974A-807F-46E1-BAE7-BAA2BE453F6A}" presName="hierRoot2" presStyleCnt="0">
        <dgm:presLayoutVars>
          <dgm:hierBranch val="r"/>
        </dgm:presLayoutVars>
      </dgm:prSet>
      <dgm:spPr/>
    </dgm:pt>
    <dgm:pt modelId="{69673B62-56C9-48F4-A330-AF1DA78F9249}" type="pres">
      <dgm:prSet presAssocID="{3475974A-807F-46E1-BAE7-BAA2BE453F6A}" presName="rootComposite" presStyleCnt="0"/>
      <dgm:spPr/>
    </dgm:pt>
    <dgm:pt modelId="{32395CDB-F2A9-435F-B8B5-E9FC3EA6260E}" type="pres">
      <dgm:prSet presAssocID="{3475974A-807F-46E1-BAE7-BAA2BE453F6A}" presName="rootText" presStyleLbl="node4" presStyleIdx="5" presStyleCnt="28">
        <dgm:presLayoutVars>
          <dgm:chPref val="3"/>
        </dgm:presLayoutVars>
      </dgm:prSet>
      <dgm:spPr/>
      <dgm:t>
        <a:bodyPr/>
        <a:lstStyle/>
        <a:p>
          <a:endParaRPr lang="en-US"/>
        </a:p>
      </dgm:t>
    </dgm:pt>
    <dgm:pt modelId="{EE22181C-C6F2-4ADF-BBD5-86666E1871B8}" type="pres">
      <dgm:prSet presAssocID="{3475974A-807F-46E1-BAE7-BAA2BE453F6A}" presName="rootConnector" presStyleLbl="node4" presStyleIdx="5" presStyleCnt="28"/>
      <dgm:spPr/>
      <dgm:t>
        <a:bodyPr/>
        <a:lstStyle/>
        <a:p>
          <a:endParaRPr lang="en-US"/>
        </a:p>
      </dgm:t>
    </dgm:pt>
    <dgm:pt modelId="{0B2CD6AB-16AF-47AA-87E0-BDA3BC3D2B4F}" type="pres">
      <dgm:prSet presAssocID="{3475974A-807F-46E1-BAE7-BAA2BE453F6A}" presName="hierChild4" presStyleCnt="0"/>
      <dgm:spPr/>
    </dgm:pt>
    <dgm:pt modelId="{E4C04D3F-B0B9-49AF-88A2-5A8C423DFB2C}" type="pres">
      <dgm:prSet presAssocID="{3475974A-807F-46E1-BAE7-BAA2BE453F6A}" presName="hierChild5" presStyleCnt="0"/>
      <dgm:spPr/>
    </dgm:pt>
    <dgm:pt modelId="{E6BD65D3-25E7-471F-B132-F7527B0243B6}" type="pres">
      <dgm:prSet presAssocID="{7C11E140-B6DA-497D-A5A4-89B64703B9D9}" presName="hierChild5" presStyleCnt="0"/>
      <dgm:spPr/>
    </dgm:pt>
    <dgm:pt modelId="{6C306794-97A4-41C3-93F4-AC54536C5C20}" type="pres">
      <dgm:prSet presAssocID="{3CE0A63D-296D-472A-A5B1-D6083E6D9EE9}" presName="Name35" presStyleLbl="parChTrans1D4" presStyleIdx="6" presStyleCnt="28"/>
      <dgm:spPr/>
      <dgm:t>
        <a:bodyPr/>
        <a:lstStyle/>
        <a:p>
          <a:endParaRPr lang="en-US"/>
        </a:p>
      </dgm:t>
    </dgm:pt>
    <dgm:pt modelId="{75A2103B-7ABC-477B-9AC5-8887CFDC84EC}" type="pres">
      <dgm:prSet presAssocID="{5C3FBFCC-CC30-46DD-BC86-2A87F5AD90EA}" presName="hierRoot2" presStyleCnt="0">
        <dgm:presLayoutVars>
          <dgm:hierBranch val="r"/>
        </dgm:presLayoutVars>
      </dgm:prSet>
      <dgm:spPr/>
    </dgm:pt>
    <dgm:pt modelId="{4BFE6534-8F57-4B73-8FDF-D7113A5376FE}" type="pres">
      <dgm:prSet presAssocID="{5C3FBFCC-CC30-46DD-BC86-2A87F5AD90EA}" presName="rootComposite" presStyleCnt="0"/>
      <dgm:spPr/>
    </dgm:pt>
    <dgm:pt modelId="{09299BB2-E6C0-4732-90AA-124110EEAC8D}" type="pres">
      <dgm:prSet presAssocID="{5C3FBFCC-CC30-46DD-BC86-2A87F5AD90EA}" presName="rootText" presStyleLbl="node4" presStyleIdx="6" presStyleCnt="28">
        <dgm:presLayoutVars>
          <dgm:chPref val="3"/>
        </dgm:presLayoutVars>
      </dgm:prSet>
      <dgm:spPr/>
      <dgm:t>
        <a:bodyPr/>
        <a:lstStyle/>
        <a:p>
          <a:endParaRPr lang="en-US"/>
        </a:p>
      </dgm:t>
    </dgm:pt>
    <dgm:pt modelId="{76F61B2B-BEED-4C01-ABAC-461AACFD7E60}" type="pres">
      <dgm:prSet presAssocID="{5C3FBFCC-CC30-46DD-BC86-2A87F5AD90EA}" presName="rootConnector" presStyleLbl="node4" presStyleIdx="6" presStyleCnt="28"/>
      <dgm:spPr/>
      <dgm:t>
        <a:bodyPr/>
        <a:lstStyle/>
        <a:p>
          <a:endParaRPr lang="en-US"/>
        </a:p>
      </dgm:t>
    </dgm:pt>
    <dgm:pt modelId="{D031B9CD-D790-4969-A18B-0C90C3FE8CF8}" type="pres">
      <dgm:prSet presAssocID="{5C3FBFCC-CC30-46DD-BC86-2A87F5AD90EA}" presName="hierChild4" presStyleCnt="0"/>
      <dgm:spPr/>
    </dgm:pt>
    <dgm:pt modelId="{B924CE4E-5DDF-4DD8-AC59-0A9868D98E52}" type="pres">
      <dgm:prSet presAssocID="{9E849CB4-138E-4B85-8DA9-C3A8C90925D5}" presName="Name50" presStyleLbl="parChTrans1D4" presStyleIdx="7" presStyleCnt="28"/>
      <dgm:spPr/>
      <dgm:t>
        <a:bodyPr/>
        <a:lstStyle/>
        <a:p>
          <a:endParaRPr lang="en-US"/>
        </a:p>
      </dgm:t>
    </dgm:pt>
    <dgm:pt modelId="{A1B21D42-3063-40BB-B5C5-99A1745D0557}" type="pres">
      <dgm:prSet presAssocID="{A4B320E4-5759-4F3B-985C-9E9245C3B3C8}" presName="hierRoot2" presStyleCnt="0">
        <dgm:presLayoutVars>
          <dgm:hierBranch val="r"/>
        </dgm:presLayoutVars>
      </dgm:prSet>
      <dgm:spPr/>
    </dgm:pt>
    <dgm:pt modelId="{7DF6C0C8-3AD2-4ADD-9EAB-B3F3E41E19DE}" type="pres">
      <dgm:prSet presAssocID="{A4B320E4-5759-4F3B-985C-9E9245C3B3C8}" presName="rootComposite" presStyleCnt="0"/>
      <dgm:spPr/>
    </dgm:pt>
    <dgm:pt modelId="{9998C4A3-5D2F-48DB-97F3-B9306C16D3F5}" type="pres">
      <dgm:prSet presAssocID="{A4B320E4-5759-4F3B-985C-9E9245C3B3C8}" presName="rootText" presStyleLbl="node4" presStyleIdx="7" presStyleCnt="28">
        <dgm:presLayoutVars>
          <dgm:chPref val="3"/>
        </dgm:presLayoutVars>
      </dgm:prSet>
      <dgm:spPr/>
      <dgm:t>
        <a:bodyPr/>
        <a:lstStyle/>
        <a:p>
          <a:endParaRPr lang="en-US"/>
        </a:p>
      </dgm:t>
    </dgm:pt>
    <dgm:pt modelId="{DF5D4AEE-A64E-4A3E-9FA1-76D8E988EEF4}" type="pres">
      <dgm:prSet presAssocID="{A4B320E4-5759-4F3B-985C-9E9245C3B3C8}" presName="rootConnector" presStyleLbl="node4" presStyleIdx="7" presStyleCnt="28"/>
      <dgm:spPr/>
      <dgm:t>
        <a:bodyPr/>
        <a:lstStyle/>
        <a:p>
          <a:endParaRPr lang="en-US"/>
        </a:p>
      </dgm:t>
    </dgm:pt>
    <dgm:pt modelId="{0F71A235-403D-4D09-9990-E04F3BBCE1F0}" type="pres">
      <dgm:prSet presAssocID="{A4B320E4-5759-4F3B-985C-9E9245C3B3C8}" presName="hierChild4" presStyleCnt="0"/>
      <dgm:spPr/>
    </dgm:pt>
    <dgm:pt modelId="{EC97B439-F9B1-4ABE-A0F4-2547E29101F1}" type="pres">
      <dgm:prSet presAssocID="{A4B320E4-5759-4F3B-985C-9E9245C3B3C8}" presName="hierChild5" presStyleCnt="0"/>
      <dgm:spPr/>
    </dgm:pt>
    <dgm:pt modelId="{6219B8A1-45DB-40D6-AD78-E0FAEFC29E60}" type="pres">
      <dgm:prSet presAssocID="{845437F8-4FB1-41B3-9593-074D005BE4CD}" presName="Name50" presStyleLbl="parChTrans1D4" presStyleIdx="8" presStyleCnt="28"/>
      <dgm:spPr/>
      <dgm:t>
        <a:bodyPr/>
        <a:lstStyle/>
        <a:p>
          <a:endParaRPr lang="en-US"/>
        </a:p>
      </dgm:t>
    </dgm:pt>
    <dgm:pt modelId="{52F8EFD9-CAC7-4679-AF00-146CE4E7B463}" type="pres">
      <dgm:prSet presAssocID="{92A45039-FBA4-4A70-806F-3394B9CECE01}" presName="hierRoot2" presStyleCnt="0">
        <dgm:presLayoutVars>
          <dgm:hierBranch val="l"/>
        </dgm:presLayoutVars>
      </dgm:prSet>
      <dgm:spPr/>
    </dgm:pt>
    <dgm:pt modelId="{A94C7671-8792-4942-AC45-EA8AB1E795FA}" type="pres">
      <dgm:prSet presAssocID="{92A45039-FBA4-4A70-806F-3394B9CECE01}" presName="rootComposite" presStyleCnt="0"/>
      <dgm:spPr/>
    </dgm:pt>
    <dgm:pt modelId="{3E2BA001-3CD9-4005-8BC5-E1F25BAB7D72}" type="pres">
      <dgm:prSet presAssocID="{92A45039-FBA4-4A70-806F-3394B9CECE01}" presName="rootText" presStyleLbl="node4" presStyleIdx="8" presStyleCnt="28">
        <dgm:presLayoutVars>
          <dgm:chPref val="3"/>
        </dgm:presLayoutVars>
      </dgm:prSet>
      <dgm:spPr/>
      <dgm:t>
        <a:bodyPr/>
        <a:lstStyle/>
        <a:p>
          <a:endParaRPr lang="en-US"/>
        </a:p>
      </dgm:t>
    </dgm:pt>
    <dgm:pt modelId="{9A3D6CFF-3979-4F03-860E-48688A363F3F}" type="pres">
      <dgm:prSet presAssocID="{92A45039-FBA4-4A70-806F-3394B9CECE01}" presName="rootConnector" presStyleLbl="node4" presStyleIdx="8" presStyleCnt="28"/>
      <dgm:spPr/>
      <dgm:t>
        <a:bodyPr/>
        <a:lstStyle/>
        <a:p>
          <a:endParaRPr lang="en-US"/>
        </a:p>
      </dgm:t>
    </dgm:pt>
    <dgm:pt modelId="{93451EBA-A469-4392-A844-5E179F187747}" type="pres">
      <dgm:prSet presAssocID="{92A45039-FBA4-4A70-806F-3394B9CECE01}" presName="hierChild4" presStyleCnt="0"/>
      <dgm:spPr/>
    </dgm:pt>
    <dgm:pt modelId="{E2D2535B-DCB2-4593-B512-F72D125BD265}" type="pres">
      <dgm:prSet presAssocID="{318C2C79-68BA-43DE-916E-C06EED332782}" presName="Name50" presStyleLbl="parChTrans1D4" presStyleIdx="9" presStyleCnt="28"/>
      <dgm:spPr/>
      <dgm:t>
        <a:bodyPr/>
        <a:lstStyle/>
        <a:p>
          <a:endParaRPr lang="en-US"/>
        </a:p>
      </dgm:t>
    </dgm:pt>
    <dgm:pt modelId="{40817AD4-C4D5-41BF-9E8E-290C36CD2266}" type="pres">
      <dgm:prSet presAssocID="{474723A7-B832-4976-8726-4183D5D91526}" presName="hierRoot2" presStyleCnt="0">
        <dgm:presLayoutVars>
          <dgm:hierBranch val="r"/>
        </dgm:presLayoutVars>
      </dgm:prSet>
      <dgm:spPr/>
    </dgm:pt>
    <dgm:pt modelId="{011AFE7F-1449-42CF-9B89-8453D84DDC32}" type="pres">
      <dgm:prSet presAssocID="{474723A7-B832-4976-8726-4183D5D91526}" presName="rootComposite" presStyleCnt="0"/>
      <dgm:spPr/>
    </dgm:pt>
    <dgm:pt modelId="{80F15839-F657-4229-B9B3-1385ED799B92}" type="pres">
      <dgm:prSet presAssocID="{474723A7-B832-4976-8726-4183D5D91526}" presName="rootText" presStyleLbl="node4" presStyleIdx="9" presStyleCnt="28">
        <dgm:presLayoutVars>
          <dgm:chPref val="3"/>
        </dgm:presLayoutVars>
      </dgm:prSet>
      <dgm:spPr/>
      <dgm:t>
        <a:bodyPr/>
        <a:lstStyle/>
        <a:p>
          <a:endParaRPr lang="en-US"/>
        </a:p>
      </dgm:t>
    </dgm:pt>
    <dgm:pt modelId="{2F07F6B2-0650-45E2-9701-109FC374E442}" type="pres">
      <dgm:prSet presAssocID="{474723A7-B832-4976-8726-4183D5D91526}" presName="rootConnector" presStyleLbl="node4" presStyleIdx="9" presStyleCnt="28"/>
      <dgm:spPr/>
      <dgm:t>
        <a:bodyPr/>
        <a:lstStyle/>
        <a:p>
          <a:endParaRPr lang="en-US"/>
        </a:p>
      </dgm:t>
    </dgm:pt>
    <dgm:pt modelId="{5B770939-6C36-49A4-931A-AED832F2B220}" type="pres">
      <dgm:prSet presAssocID="{474723A7-B832-4976-8726-4183D5D91526}" presName="hierChild4" presStyleCnt="0"/>
      <dgm:spPr/>
    </dgm:pt>
    <dgm:pt modelId="{6563E5A7-E467-49D7-B39B-1DD0A35A7753}" type="pres">
      <dgm:prSet presAssocID="{474723A7-B832-4976-8726-4183D5D91526}" presName="hierChild5" presStyleCnt="0"/>
      <dgm:spPr/>
    </dgm:pt>
    <dgm:pt modelId="{0692C824-D00E-43B1-B9DF-5B28A643CAB1}" type="pres">
      <dgm:prSet presAssocID="{7DA8AB07-4587-4804-9D39-B6CE001F74A8}" presName="Name50" presStyleLbl="parChTrans1D4" presStyleIdx="10" presStyleCnt="28"/>
      <dgm:spPr/>
      <dgm:t>
        <a:bodyPr/>
        <a:lstStyle/>
        <a:p>
          <a:endParaRPr lang="en-US"/>
        </a:p>
      </dgm:t>
    </dgm:pt>
    <dgm:pt modelId="{48034FAF-EE97-47CE-A68A-BB26858FE4D3}" type="pres">
      <dgm:prSet presAssocID="{2C650320-DDB5-49D3-AC03-BFBB208C8FC1}" presName="hierRoot2" presStyleCnt="0">
        <dgm:presLayoutVars>
          <dgm:hierBranch val="r"/>
        </dgm:presLayoutVars>
      </dgm:prSet>
      <dgm:spPr/>
    </dgm:pt>
    <dgm:pt modelId="{17505E20-9269-4B29-9A44-69CBB729FF22}" type="pres">
      <dgm:prSet presAssocID="{2C650320-DDB5-49D3-AC03-BFBB208C8FC1}" presName="rootComposite" presStyleCnt="0"/>
      <dgm:spPr/>
    </dgm:pt>
    <dgm:pt modelId="{A9E74DF7-E3DD-4A3F-9EB4-16B1A9CA1305}" type="pres">
      <dgm:prSet presAssocID="{2C650320-DDB5-49D3-AC03-BFBB208C8FC1}" presName="rootText" presStyleLbl="node4" presStyleIdx="10" presStyleCnt="28">
        <dgm:presLayoutVars>
          <dgm:chPref val="3"/>
        </dgm:presLayoutVars>
      </dgm:prSet>
      <dgm:spPr/>
      <dgm:t>
        <a:bodyPr/>
        <a:lstStyle/>
        <a:p>
          <a:endParaRPr lang="en-US"/>
        </a:p>
      </dgm:t>
    </dgm:pt>
    <dgm:pt modelId="{AAFCB396-2DA5-452E-A6D0-1D157914E55E}" type="pres">
      <dgm:prSet presAssocID="{2C650320-DDB5-49D3-AC03-BFBB208C8FC1}" presName="rootConnector" presStyleLbl="node4" presStyleIdx="10" presStyleCnt="28"/>
      <dgm:spPr/>
      <dgm:t>
        <a:bodyPr/>
        <a:lstStyle/>
        <a:p>
          <a:endParaRPr lang="en-US"/>
        </a:p>
      </dgm:t>
    </dgm:pt>
    <dgm:pt modelId="{DAF6AD98-5292-4D54-ABB0-EBE6459DBAA5}" type="pres">
      <dgm:prSet presAssocID="{2C650320-DDB5-49D3-AC03-BFBB208C8FC1}" presName="hierChild4" presStyleCnt="0"/>
      <dgm:spPr/>
    </dgm:pt>
    <dgm:pt modelId="{48C00AF3-4697-49DB-AFC8-FDDFD9AD8C6D}" type="pres">
      <dgm:prSet presAssocID="{2C650320-DDB5-49D3-AC03-BFBB208C8FC1}" presName="hierChild5" presStyleCnt="0"/>
      <dgm:spPr/>
    </dgm:pt>
    <dgm:pt modelId="{E040C642-748B-4991-9618-96CD3BAB8A39}" type="pres">
      <dgm:prSet presAssocID="{92A45039-FBA4-4A70-806F-3394B9CECE01}" presName="hierChild5" presStyleCnt="0"/>
      <dgm:spPr/>
    </dgm:pt>
    <dgm:pt modelId="{508D4049-D17B-44AD-BD4D-98EDC54C3F9B}" type="pres">
      <dgm:prSet presAssocID="{5C3FBFCC-CC30-46DD-BC86-2A87F5AD90EA}" presName="hierChild5" presStyleCnt="0"/>
      <dgm:spPr/>
    </dgm:pt>
    <dgm:pt modelId="{17FFDFD6-6BEE-4F0D-97C5-1019B3B9773D}" type="pres">
      <dgm:prSet presAssocID="{FC73BF74-A454-4507-A3A1-F9AAFDE9055C}" presName="hierChild5" presStyleCnt="0"/>
      <dgm:spPr/>
    </dgm:pt>
    <dgm:pt modelId="{0F2ECA54-A150-4C26-9DFC-B07AA3784C13}" type="pres">
      <dgm:prSet presAssocID="{487ED2A2-18CC-4EC5-96B9-0C66655A0CE0}" presName="Name35" presStyleLbl="parChTrans1D4" presStyleIdx="11" presStyleCnt="28"/>
      <dgm:spPr/>
      <dgm:t>
        <a:bodyPr/>
        <a:lstStyle/>
        <a:p>
          <a:endParaRPr lang="en-US"/>
        </a:p>
      </dgm:t>
    </dgm:pt>
    <dgm:pt modelId="{5325513F-4D92-4112-A727-F289A9B22191}" type="pres">
      <dgm:prSet presAssocID="{DE8E47DA-3C1B-421E-AE01-E691712D582A}" presName="hierRoot2" presStyleCnt="0">
        <dgm:presLayoutVars>
          <dgm:hierBranch val="r"/>
        </dgm:presLayoutVars>
      </dgm:prSet>
      <dgm:spPr/>
    </dgm:pt>
    <dgm:pt modelId="{5308E6E6-4D0F-4322-889E-4F6C38F4DFAE}" type="pres">
      <dgm:prSet presAssocID="{DE8E47DA-3C1B-421E-AE01-E691712D582A}" presName="rootComposite" presStyleCnt="0"/>
      <dgm:spPr/>
    </dgm:pt>
    <dgm:pt modelId="{C7474D99-C6EF-4E56-8A78-A5BA2DB2BF79}" type="pres">
      <dgm:prSet presAssocID="{DE8E47DA-3C1B-421E-AE01-E691712D582A}" presName="rootText" presStyleLbl="node4" presStyleIdx="11" presStyleCnt="28" custScaleX="75439" custScaleY="167265">
        <dgm:presLayoutVars>
          <dgm:chPref val="3"/>
        </dgm:presLayoutVars>
      </dgm:prSet>
      <dgm:spPr/>
      <dgm:t>
        <a:bodyPr/>
        <a:lstStyle/>
        <a:p>
          <a:endParaRPr lang="en-US"/>
        </a:p>
      </dgm:t>
    </dgm:pt>
    <dgm:pt modelId="{A978BD55-1DAF-42F7-A73D-149D7A105D8F}" type="pres">
      <dgm:prSet presAssocID="{DE8E47DA-3C1B-421E-AE01-E691712D582A}" presName="rootConnector" presStyleLbl="node4" presStyleIdx="11" presStyleCnt="28"/>
      <dgm:spPr/>
      <dgm:t>
        <a:bodyPr/>
        <a:lstStyle/>
        <a:p>
          <a:endParaRPr lang="en-US"/>
        </a:p>
      </dgm:t>
    </dgm:pt>
    <dgm:pt modelId="{0FA3684C-8604-41C5-A364-E85EE544EAE6}" type="pres">
      <dgm:prSet presAssocID="{DE8E47DA-3C1B-421E-AE01-E691712D582A}" presName="hierChild4" presStyleCnt="0"/>
      <dgm:spPr/>
    </dgm:pt>
    <dgm:pt modelId="{D2FE85F0-9126-4EB9-8A84-92BA3A437618}" type="pres">
      <dgm:prSet presAssocID="{DE8E47DA-3C1B-421E-AE01-E691712D582A}" presName="hierChild5" presStyleCnt="0"/>
      <dgm:spPr/>
    </dgm:pt>
    <dgm:pt modelId="{EFEAC5B6-8870-4F1E-827F-7A78A8040484}" type="pres">
      <dgm:prSet presAssocID="{979ACA6D-D1BC-4CC8-84EB-3AB55440A6D5}" presName="Name35" presStyleLbl="parChTrans1D4" presStyleIdx="12" presStyleCnt="28"/>
      <dgm:spPr/>
      <dgm:t>
        <a:bodyPr/>
        <a:lstStyle/>
        <a:p>
          <a:endParaRPr lang="en-US"/>
        </a:p>
      </dgm:t>
    </dgm:pt>
    <dgm:pt modelId="{4618A4AB-2430-4C04-A794-AFA2547D6591}" type="pres">
      <dgm:prSet presAssocID="{88C29175-4CF0-4662-8384-FD982D564F0A}" presName="hierRoot2" presStyleCnt="0">
        <dgm:presLayoutVars>
          <dgm:hierBranch val="l"/>
        </dgm:presLayoutVars>
      </dgm:prSet>
      <dgm:spPr/>
    </dgm:pt>
    <dgm:pt modelId="{44F9A7D8-115C-4EC0-B27E-EB0BCEBF5155}" type="pres">
      <dgm:prSet presAssocID="{88C29175-4CF0-4662-8384-FD982D564F0A}" presName="rootComposite" presStyleCnt="0"/>
      <dgm:spPr/>
    </dgm:pt>
    <dgm:pt modelId="{7EB511A3-868E-4DF8-A17F-C01836942CBC}" type="pres">
      <dgm:prSet presAssocID="{88C29175-4CF0-4662-8384-FD982D564F0A}" presName="rootText" presStyleLbl="node4" presStyleIdx="12" presStyleCnt="28" custScaleX="127512">
        <dgm:presLayoutVars>
          <dgm:chPref val="3"/>
        </dgm:presLayoutVars>
      </dgm:prSet>
      <dgm:spPr/>
      <dgm:t>
        <a:bodyPr/>
        <a:lstStyle/>
        <a:p>
          <a:endParaRPr lang="en-US"/>
        </a:p>
      </dgm:t>
    </dgm:pt>
    <dgm:pt modelId="{85C680BD-3E85-490A-91D1-69BE9BDA055F}" type="pres">
      <dgm:prSet presAssocID="{88C29175-4CF0-4662-8384-FD982D564F0A}" presName="rootConnector" presStyleLbl="node4" presStyleIdx="12" presStyleCnt="28"/>
      <dgm:spPr/>
      <dgm:t>
        <a:bodyPr/>
        <a:lstStyle/>
        <a:p>
          <a:endParaRPr lang="en-US"/>
        </a:p>
      </dgm:t>
    </dgm:pt>
    <dgm:pt modelId="{3FA5F4E3-BDF5-4EEF-ADF9-498102FC9B6B}" type="pres">
      <dgm:prSet presAssocID="{88C29175-4CF0-4662-8384-FD982D564F0A}" presName="hierChild4" presStyleCnt="0"/>
      <dgm:spPr/>
    </dgm:pt>
    <dgm:pt modelId="{54AF7F7B-8B67-411E-B7EC-C6D80B9021DE}" type="pres">
      <dgm:prSet presAssocID="{88C29175-4CF0-4662-8384-FD982D564F0A}" presName="hierChild5" presStyleCnt="0"/>
      <dgm:spPr/>
    </dgm:pt>
    <dgm:pt modelId="{8F2482FA-D0E6-4056-AAE4-C9A7A44B0206}" type="pres">
      <dgm:prSet presAssocID="{E357A21C-BEAD-4787-A036-BBF82C0F434E}" presName="hierChild5" presStyleCnt="0"/>
      <dgm:spPr/>
    </dgm:pt>
    <dgm:pt modelId="{2F03F2A9-3F33-4FEB-8DF1-9B1E2A043FBF}" type="pres">
      <dgm:prSet presAssocID="{23045BC5-ED4A-40DA-8FA7-B30CA45F9A9E}" presName="Name35" presStyleLbl="parChTrans1D3" presStyleIdx="1" presStyleCnt="2"/>
      <dgm:spPr/>
      <dgm:t>
        <a:bodyPr/>
        <a:lstStyle/>
        <a:p>
          <a:endParaRPr lang="en-US"/>
        </a:p>
      </dgm:t>
    </dgm:pt>
    <dgm:pt modelId="{3F5E6F15-96EB-4556-9FB8-704AD02F81DB}" type="pres">
      <dgm:prSet presAssocID="{494F9A9D-EFC8-470B-A580-0CDE2EE15B70}" presName="hierRoot2" presStyleCnt="0">
        <dgm:presLayoutVars>
          <dgm:hierBranch/>
        </dgm:presLayoutVars>
      </dgm:prSet>
      <dgm:spPr/>
    </dgm:pt>
    <dgm:pt modelId="{BDA238E2-22F6-4397-B7F0-F52BE5F222EF}" type="pres">
      <dgm:prSet presAssocID="{494F9A9D-EFC8-470B-A580-0CDE2EE15B70}" presName="rootComposite" presStyleCnt="0"/>
      <dgm:spPr/>
    </dgm:pt>
    <dgm:pt modelId="{99F3D940-DB9A-437B-B0BB-B4E546329426}" type="pres">
      <dgm:prSet presAssocID="{494F9A9D-EFC8-470B-A580-0CDE2EE15B70}" presName="rootText" presStyleLbl="node3" presStyleIdx="1" presStyleCnt="2" custLinFactNeighborX="3486" custLinFactNeighborY="2690">
        <dgm:presLayoutVars>
          <dgm:chPref val="3"/>
        </dgm:presLayoutVars>
      </dgm:prSet>
      <dgm:spPr/>
      <dgm:t>
        <a:bodyPr/>
        <a:lstStyle/>
        <a:p>
          <a:endParaRPr lang="en-US"/>
        </a:p>
      </dgm:t>
    </dgm:pt>
    <dgm:pt modelId="{3BE597DF-7B4C-4FA5-9E4A-CE8BECD821CE}" type="pres">
      <dgm:prSet presAssocID="{494F9A9D-EFC8-470B-A580-0CDE2EE15B70}" presName="rootConnector" presStyleLbl="node3" presStyleIdx="1" presStyleCnt="2"/>
      <dgm:spPr/>
      <dgm:t>
        <a:bodyPr/>
        <a:lstStyle/>
        <a:p>
          <a:endParaRPr lang="en-US"/>
        </a:p>
      </dgm:t>
    </dgm:pt>
    <dgm:pt modelId="{95D2B355-B224-46FD-AC1C-C36DFF5EA9E5}" type="pres">
      <dgm:prSet presAssocID="{494F9A9D-EFC8-470B-A580-0CDE2EE15B70}" presName="hierChild4" presStyleCnt="0"/>
      <dgm:spPr/>
    </dgm:pt>
    <dgm:pt modelId="{7B294555-2D8A-4777-BB1E-C5400E6AC5BD}" type="pres">
      <dgm:prSet presAssocID="{653DC0F5-6746-4448-A52A-803F2239ED1F}" presName="Name35" presStyleLbl="parChTrans1D4" presStyleIdx="13" presStyleCnt="28"/>
      <dgm:spPr/>
      <dgm:t>
        <a:bodyPr/>
        <a:lstStyle/>
        <a:p>
          <a:endParaRPr lang="en-US"/>
        </a:p>
      </dgm:t>
    </dgm:pt>
    <dgm:pt modelId="{9A439B41-A922-4601-86D1-BB40A0951B49}" type="pres">
      <dgm:prSet presAssocID="{A7559F70-274D-4656-BE47-A372E427B486}" presName="hierRoot2" presStyleCnt="0">
        <dgm:presLayoutVars>
          <dgm:hierBranch val="r"/>
        </dgm:presLayoutVars>
      </dgm:prSet>
      <dgm:spPr/>
    </dgm:pt>
    <dgm:pt modelId="{0B9FF17B-90BD-4FF2-A2D6-A0FD961F56A5}" type="pres">
      <dgm:prSet presAssocID="{A7559F70-274D-4656-BE47-A372E427B486}" presName="rootComposite" presStyleCnt="0"/>
      <dgm:spPr/>
    </dgm:pt>
    <dgm:pt modelId="{85F461A7-32E3-49D0-ADEE-7C3F35BB143F}" type="pres">
      <dgm:prSet presAssocID="{A7559F70-274D-4656-BE47-A372E427B486}" presName="rootText" presStyleLbl="node4" presStyleIdx="13" presStyleCnt="28" custScaleY="110000">
        <dgm:presLayoutVars>
          <dgm:chPref val="3"/>
        </dgm:presLayoutVars>
      </dgm:prSet>
      <dgm:spPr/>
      <dgm:t>
        <a:bodyPr/>
        <a:lstStyle/>
        <a:p>
          <a:endParaRPr lang="en-US"/>
        </a:p>
      </dgm:t>
    </dgm:pt>
    <dgm:pt modelId="{540C56D5-DAB8-4D2E-BEC0-E0C83F1F09FB}" type="pres">
      <dgm:prSet presAssocID="{A7559F70-274D-4656-BE47-A372E427B486}" presName="rootConnector" presStyleLbl="node4" presStyleIdx="13" presStyleCnt="28"/>
      <dgm:spPr/>
      <dgm:t>
        <a:bodyPr/>
        <a:lstStyle/>
        <a:p>
          <a:endParaRPr lang="en-US"/>
        </a:p>
      </dgm:t>
    </dgm:pt>
    <dgm:pt modelId="{2E7A6229-B5CD-4930-99D1-C96520517CF5}" type="pres">
      <dgm:prSet presAssocID="{A7559F70-274D-4656-BE47-A372E427B486}" presName="hierChild4" presStyleCnt="0"/>
      <dgm:spPr/>
    </dgm:pt>
    <dgm:pt modelId="{DBFD134F-39A4-4B8D-A559-779E71F79E29}" type="pres">
      <dgm:prSet presAssocID="{7D7D530A-7527-4812-B013-BDDC5902B3AC}" presName="Name50" presStyleLbl="parChTrans1D4" presStyleIdx="14" presStyleCnt="28"/>
      <dgm:spPr/>
      <dgm:t>
        <a:bodyPr/>
        <a:lstStyle/>
        <a:p>
          <a:endParaRPr lang="en-US"/>
        </a:p>
      </dgm:t>
    </dgm:pt>
    <dgm:pt modelId="{6F28571C-33D1-4B82-BE3D-34585BE13968}" type="pres">
      <dgm:prSet presAssocID="{DC0538CA-E646-43B6-8ABB-5D4ED9654118}" presName="hierRoot2" presStyleCnt="0">
        <dgm:presLayoutVars>
          <dgm:hierBranch val="r"/>
        </dgm:presLayoutVars>
      </dgm:prSet>
      <dgm:spPr/>
    </dgm:pt>
    <dgm:pt modelId="{A74EEBF1-FF5A-484C-96BB-7D5F62B899C9}" type="pres">
      <dgm:prSet presAssocID="{DC0538CA-E646-43B6-8ABB-5D4ED9654118}" presName="rootComposite" presStyleCnt="0"/>
      <dgm:spPr/>
    </dgm:pt>
    <dgm:pt modelId="{2DE47077-C6A1-41D4-8D9E-28420D2F5E86}" type="pres">
      <dgm:prSet presAssocID="{DC0538CA-E646-43B6-8ABB-5D4ED9654118}" presName="rootText" presStyleLbl="node4" presStyleIdx="14" presStyleCnt="28">
        <dgm:presLayoutVars>
          <dgm:chPref val="3"/>
        </dgm:presLayoutVars>
      </dgm:prSet>
      <dgm:spPr/>
      <dgm:t>
        <a:bodyPr/>
        <a:lstStyle/>
        <a:p>
          <a:endParaRPr lang="en-US"/>
        </a:p>
      </dgm:t>
    </dgm:pt>
    <dgm:pt modelId="{053F21B2-8FC6-4105-A7F1-9101B4B14405}" type="pres">
      <dgm:prSet presAssocID="{DC0538CA-E646-43B6-8ABB-5D4ED9654118}" presName="rootConnector" presStyleLbl="node4" presStyleIdx="14" presStyleCnt="28"/>
      <dgm:spPr/>
      <dgm:t>
        <a:bodyPr/>
        <a:lstStyle/>
        <a:p>
          <a:endParaRPr lang="en-US"/>
        </a:p>
      </dgm:t>
    </dgm:pt>
    <dgm:pt modelId="{4B7171D2-DFBB-4742-ACCB-82CF2EB65957}" type="pres">
      <dgm:prSet presAssocID="{DC0538CA-E646-43B6-8ABB-5D4ED9654118}" presName="hierChild4" presStyleCnt="0"/>
      <dgm:spPr/>
    </dgm:pt>
    <dgm:pt modelId="{C40492E0-C623-472B-B38C-AC0D1B19F5BA}" type="pres">
      <dgm:prSet presAssocID="{DC0538CA-E646-43B6-8ABB-5D4ED9654118}" presName="hierChild5" presStyleCnt="0"/>
      <dgm:spPr/>
    </dgm:pt>
    <dgm:pt modelId="{1E3AB4D5-72E7-42FE-9E39-09ADC0BC5A41}" type="pres">
      <dgm:prSet presAssocID="{FCACF724-717F-4CAF-B497-0F8357B1FE57}" presName="Name50" presStyleLbl="parChTrans1D4" presStyleIdx="15" presStyleCnt="28"/>
      <dgm:spPr/>
      <dgm:t>
        <a:bodyPr/>
        <a:lstStyle/>
        <a:p>
          <a:endParaRPr lang="en-US"/>
        </a:p>
      </dgm:t>
    </dgm:pt>
    <dgm:pt modelId="{C550D417-09D0-45F8-9E0F-8C2381EC2A9F}" type="pres">
      <dgm:prSet presAssocID="{1D6DC7D0-0137-4BBD-9F74-A3B322906268}" presName="hierRoot2" presStyleCnt="0">
        <dgm:presLayoutVars>
          <dgm:hierBranch val="r"/>
        </dgm:presLayoutVars>
      </dgm:prSet>
      <dgm:spPr/>
    </dgm:pt>
    <dgm:pt modelId="{692928FA-0BA2-4D73-81AF-8F111A37C9A2}" type="pres">
      <dgm:prSet presAssocID="{1D6DC7D0-0137-4BBD-9F74-A3B322906268}" presName="rootComposite" presStyleCnt="0"/>
      <dgm:spPr/>
    </dgm:pt>
    <dgm:pt modelId="{98F3A4D0-F509-4BC6-93C0-F4E909FA9E9B}" type="pres">
      <dgm:prSet presAssocID="{1D6DC7D0-0137-4BBD-9F74-A3B322906268}" presName="rootText" presStyleLbl="node4" presStyleIdx="15" presStyleCnt="28">
        <dgm:presLayoutVars>
          <dgm:chPref val="3"/>
        </dgm:presLayoutVars>
      </dgm:prSet>
      <dgm:spPr/>
      <dgm:t>
        <a:bodyPr/>
        <a:lstStyle/>
        <a:p>
          <a:endParaRPr lang="en-US"/>
        </a:p>
      </dgm:t>
    </dgm:pt>
    <dgm:pt modelId="{CF0CDFFD-8D0D-491A-9D34-2C029EF11CF1}" type="pres">
      <dgm:prSet presAssocID="{1D6DC7D0-0137-4BBD-9F74-A3B322906268}" presName="rootConnector" presStyleLbl="node4" presStyleIdx="15" presStyleCnt="28"/>
      <dgm:spPr/>
      <dgm:t>
        <a:bodyPr/>
        <a:lstStyle/>
        <a:p>
          <a:endParaRPr lang="en-US"/>
        </a:p>
      </dgm:t>
    </dgm:pt>
    <dgm:pt modelId="{BB69FE4E-F7D3-4080-914B-617D7832E94D}" type="pres">
      <dgm:prSet presAssocID="{1D6DC7D0-0137-4BBD-9F74-A3B322906268}" presName="hierChild4" presStyleCnt="0"/>
      <dgm:spPr/>
    </dgm:pt>
    <dgm:pt modelId="{45ABF443-095F-4BAC-9E82-3B63D589631B}" type="pres">
      <dgm:prSet presAssocID="{1D6DC7D0-0137-4BBD-9F74-A3B322906268}" presName="hierChild5" presStyleCnt="0"/>
      <dgm:spPr/>
    </dgm:pt>
    <dgm:pt modelId="{49887CC2-CFC7-4CA0-99EC-CB88E8502646}" type="pres">
      <dgm:prSet presAssocID="{6CD2BA5A-12AA-4C1E-A4F6-8461508261ED}" presName="Name50" presStyleLbl="parChTrans1D4" presStyleIdx="16" presStyleCnt="28"/>
      <dgm:spPr/>
      <dgm:t>
        <a:bodyPr/>
        <a:lstStyle/>
        <a:p>
          <a:endParaRPr lang="en-US"/>
        </a:p>
      </dgm:t>
    </dgm:pt>
    <dgm:pt modelId="{695CB545-5596-4FBC-9036-580B7D4C2855}" type="pres">
      <dgm:prSet presAssocID="{F500F38B-2DFD-4744-B6B7-57F5C57724B3}" presName="hierRoot2" presStyleCnt="0">
        <dgm:presLayoutVars>
          <dgm:hierBranch val="r"/>
        </dgm:presLayoutVars>
      </dgm:prSet>
      <dgm:spPr/>
    </dgm:pt>
    <dgm:pt modelId="{D3193A96-C5DA-43B7-A629-5E563242F5A5}" type="pres">
      <dgm:prSet presAssocID="{F500F38B-2DFD-4744-B6B7-57F5C57724B3}" presName="rootComposite" presStyleCnt="0"/>
      <dgm:spPr/>
    </dgm:pt>
    <dgm:pt modelId="{5F598201-74FD-4940-B5A0-F70606231665}" type="pres">
      <dgm:prSet presAssocID="{F500F38B-2DFD-4744-B6B7-57F5C57724B3}" presName="rootText" presStyleLbl="node4" presStyleIdx="16" presStyleCnt="28">
        <dgm:presLayoutVars>
          <dgm:chPref val="3"/>
        </dgm:presLayoutVars>
      </dgm:prSet>
      <dgm:spPr/>
      <dgm:t>
        <a:bodyPr/>
        <a:lstStyle/>
        <a:p>
          <a:endParaRPr lang="en-US"/>
        </a:p>
      </dgm:t>
    </dgm:pt>
    <dgm:pt modelId="{3A0FF327-E967-4A71-B8C6-2507BDD7FFD2}" type="pres">
      <dgm:prSet presAssocID="{F500F38B-2DFD-4744-B6B7-57F5C57724B3}" presName="rootConnector" presStyleLbl="node4" presStyleIdx="16" presStyleCnt="28"/>
      <dgm:spPr/>
      <dgm:t>
        <a:bodyPr/>
        <a:lstStyle/>
        <a:p>
          <a:endParaRPr lang="en-US"/>
        </a:p>
      </dgm:t>
    </dgm:pt>
    <dgm:pt modelId="{55269802-DF56-42A5-AB88-3F12FBF864F2}" type="pres">
      <dgm:prSet presAssocID="{F500F38B-2DFD-4744-B6B7-57F5C57724B3}" presName="hierChild4" presStyleCnt="0"/>
      <dgm:spPr/>
    </dgm:pt>
    <dgm:pt modelId="{BF8824B7-DAD2-4549-98C3-1CF9EB2315F9}" type="pres">
      <dgm:prSet presAssocID="{F500F38B-2DFD-4744-B6B7-57F5C57724B3}" presName="hierChild5" presStyleCnt="0"/>
      <dgm:spPr/>
    </dgm:pt>
    <dgm:pt modelId="{DB7019B1-E0A8-44AC-92B8-3FC252C0F289}" type="pres">
      <dgm:prSet presAssocID="{A7559F70-274D-4656-BE47-A372E427B486}" presName="hierChild5" presStyleCnt="0"/>
      <dgm:spPr/>
    </dgm:pt>
    <dgm:pt modelId="{723B4F1E-438A-4AAE-A332-016C17293A52}" type="pres">
      <dgm:prSet presAssocID="{5F839829-DDFC-47D9-BEE2-64859E2728A9}" presName="Name35" presStyleLbl="parChTrans1D4" presStyleIdx="17" presStyleCnt="28"/>
      <dgm:spPr/>
      <dgm:t>
        <a:bodyPr/>
        <a:lstStyle/>
        <a:p>
          <a:endParaRPr lang="en-US"/>
        </a:p>
      </dgm:t>
    </dgm:pt>
    <dgm:pt modelId="{B10DFA29-5306-42AD-8960-904D340409D2}" type="pres">
      <dgm:prSet presAssocID="{82E35DC1-6E75-4F5A-AB56-97D27CBF8AF3}" presName="hierRoot2" presStyleCnt="0">
        <dgm:presLayoutVars>
          <dgm:hierBranch val="r"/>
        </dgm:presLayoutVars>
      </dgm:prSet>
      <dgm:spPr/>
    </dgm:pt>
    <dgm:pt modelId="{86E10B7C-C962-4039-ACC7-A2A27CEE3B07}" type="pres">
      <dgm:prSet presAssocID="{82E35DC1-6E75-4F5A-AB56-97D27CBF8AF3}" presName="rootComposite" presStyleCnt="0"/>
      <dgm:spPr/>
    </dgm:pt>
    <dgm:pt modelId="{0836AC46-270E-4D58-8622-96162D4B80A6}" type="pres">
      <dgm:prSet presAssocID="{82E35DC1-6E75-4F5A-AB56-97D27CBF8AF3}" presName="rootText" presStyleLbl="node4" presStyleIdx="17" presStyleCnt="28">
        <dgm:presLayoutVars>
          <dgm:chPref val="3"/>
        </dgm:presLayoutVars>
      </dgm:prSet>
      <dgm:spPr/>
      <dgm:t>
        <a:bodyPr/>
        <a:lstStyle/>
        <a:p>
          <a:endParaRPr lang="en-US"/>
        </a:p>
      </dgm:t>
    </dgm:pt>
    <dgm:pt modelId="{2C631856-84B1-406A-AC21-29D68529A311}" type="pres">
      <dgm:prSet presAssocID="{82E35DC1-6E75-4F5A-AB56-97D27CBF8AF3}" presName="rootConnector" presStyleLbl="node4" presStyleIdx="17" presStyleCnt="28"/>
      <dgm:spPr/>
      <dgm:t>
        <a:bodyPr/>
        <a:lstStyle/>
        <a:p>
          <a:endParaRPr lang="en-US"/>
        </a:p>
      </dgm:t>
    </dgm:pt>
    <dgm:pt modelId="{51C2A616-B639-4680-984D-43F317F9A312}" type="pres">
      <dgm:prSet presAssocID="{82E35DC1-6E75-4F5A-AB56-97D27CBF8AF3}" presName="hierChild4" presStyleCnt="0"/>
      <dgm:spPr/>
    </dgm:pt>
    <dgm:pt modelId="{6F20A039-A4DC-4F8E-B05F-80B59FCB0EDD}" type="pres">
      <dgm:prSet presAssocID="{2BE5C05B-1E5F-4833-9696-AE818AF5AD11}" presName="Name50" presStyleLbl="parChTrans1D4" presStyleIdx="18" presStyleCnt="28"/>
      <dgm:spPr/>
      <dgm:t>
        <a:bodyPr/>
        <a:lstStyle/>
        <a:p>
          <a:endParaRPr lang="en-US"/>
        </a:p>
      </dgm:t>
    </dgm:pt>
    <dgm:pt modelId="{A4E49067-D2B0-470A-952A-BEB4D7BE53E9}" type="pres">
      <dgm:prSet presAssocID="{0CA57B48-20B5-4AF5-B1CF-349088DA93AD}" presName="hierRoot2" presStyleCnt="0">
        <dgm:presLayoutVars>
          <dgm:hierBranch val="r"/>
        </dgm:presLayoutVars>
      </dgm:prSet>
      <dgm:spPr/>
    </dgm:pt>
    <dgm:pt modelId="{67EA180B-4F33-4BDC-A8A3-65F34357C596}" type="pres">
      <dgm:prSet presAssocID="{0CA57B48-20B5-4AF5-B1CF-349088DA93AD}" presName="rootComposite" presStyleCnt="0"/>
      <dgm:spPr/>
    </dgm:pt>
    <dgm:pt modelId="{4B5AEAAA-7578-41E4-B0E4-4E6394873300}" type="pres">
      <dgm:prSet presAssocID="{0CA57B48-20B5-4AF5-B1CF-349088DA93AD}" presName="rootText" presStyleLbl="node4" presStyleIdx="18" presStyleCnt="28">
        <dgm:presLayoutVars>
          <dgm:chPref val="3"/>
        </dgm:presLayoutVars>
      </dgm:prSet>
      <dgm:spPr/>
      <dgm:t>
        <a:bodyPr/>
        <a:lstStyle/>
        <a:p>
          <a:endParaRPr lang="en-US"/>
        </a:p>
      </dgm:t>
    </dgm:pt>
    <dgm:pt modelId="{28C9E22F-5F7C-4A76-BFC0-68A71A8895B9}" type="pres">
      <dgm:prSet presAssocID="{0CA57B48-20B5-4AF5-B1CF-349088DA93AD}" presName="rootConnector" presStyleLbl="node4" presStyleIdx="18" presStyleCnt="28"/>
      <dgm:spPr/>
      <dgm:t>
        <a:bodyPr/>
        <a:lstStyle/>
        <a:p>
          <a:endParaRPr lang="en-US"/>
        </a:p>
      </dgm:t>
    </dgm:pt>
    <dgm:pt modelId="{22AD916D-6566-4AF4-A9D7-AF45E91355FF}" type="pres">
      <dgm:prSet presAssocID="{0CA57B48-20B5-4AF5-B1CF-349088DA93AD}" presName="hierChild4" presStyleCnt="0"/>
      <dgm:spPr/>
    </dgm:pt>
    <dgm:pt modelId="{EF3FCFFC-E2FD-4304-9CA5-A59D2C053D2A}" type="pres">
      <dgm:prSet presAssocID="{0CA57B48-20B5-4AF5-B1CF-349088DA93AD}" presName="hierChild5" presStyleCnt="0"/>
      <dgm:spPr/>
    </dgm:pt>
    <dgm:pt modelId="{DD19F61B-62C0-469D-B6AE-B659009BAA69}" type="pres">
      <dgm:prSet presAssocID="{2C71F833-1BD4-4F4B-8B7A-173A313FD8BB}" presName="Name50" presStyleLbl="parChTrans1D4" presStyleIdx="19" presStyleCnt="28"/>
      <dgm:spPr/>
      <dgm:t>
        <a:bodyPr/>
        <a:lstStyle/>
        <a:p>
          <a:endParaRPr lang="en-US"/>
        </a:p>
      </dgm:t>
    </dgm:pt>
    <dgm:pt modelId="{C7275A82-E1FE-4253-9EDE-9D1E45E570AD}" type="pres">
      <dgm:prSet presAssocID="{DD9B42CA-8493-4708-90F6-8B7E1486C858}" presName="hierRoot2" presStyleCnt="0">
        <dgm:presLayoutVars>
          <dgm:hierBranch val="r"/>
        </dgm:presLayoutVars>
      </dgm:prSet>
      <dgm:spPr/>
    </dgm:pt>
    <dgm:pt modelId="{70EFF58D-C897-46C0-95C2-652424711F11}" type="pres">
      <dgm:prSet presAssocID="{DD9B42CA-8493-4708-90F6-8B7E1486C858}" presName="rootComposite" presStyleCnt="0"/>
      <dgm:spPr/>
    </dgm:pt>
    <dgm:pt modelId="{09C0A473-8011-48C1-B84C-D5DD62121213}" type="pres">
      <dgm:prSet presAssocID="{DD9B42CA-8493-4708-90F6-8B7E1486C858}" presName="rootText" presStyleLbl="node4" presStyleIdx="19" presStyleCnt="28">
        <dgm:presLayoutVars>
          <dgm:chPref val="3"/>
        </dgm:presLayoutVars>
      </dgm:prSet>
      <dgm:spPr/>
      <dgm:t>
        <a:bodyPr/>
        <a:lstStyle/>
        <a:p>
          <a:endParaRPr lang="en-US"/>
        </a:p>
      </dgm:t>
    </dgm:pt>
    <dgm:pt modelId="{E00D2296-4B27-4DCA-ACF9-197ED0B80AB3}" type="pres">
      <dgm:prSet presAssocID="{DD9B42CA-8493-4708-90F6-8B7E1486C858}" presName="rootConnector" presStyleLbl="node4" presStyleIdx="19" presStyleCnt="28"/>
      <dgm:spPr/>
      <dgm:t>
        <a:bodyPr/>
        <a:lstStyle/>
        <a:p>
          <a:endParaRPr lang="en-US"/>
        </a:p>
      </dgm:t>
    </dgm:pt>
    <dgm:pt modelId="{6860A64A-20D2-4102-9C3F-6F21D4B442EA}" type="pres">
      <dgm:prSet presAssocID="{DD9B42CA-8493-4708-90F6-8B7E1486C858}" presName="hierChild4" presStyleCnt="0"/>
      <dgm:spPr/>
    </dgm:pt>
    <dgm:pt modelId="{608F8DA8-0D2D-4D47-A357-A6945E28F6B2}" type="pres">
      <dgm:prSet presAssocID="{DD9B42CA-8493-4708-90F6-8B7E1486C858}" presName="hierChild5" presStyleCnt="0"/>
      <dgm:spPr/>
    </dgm:pt>
    <dgm:pt modelId="{CCA19682-F9A2-4244-8C92-456C8DBF4734}" type="pres">
      <dgm:prSet presAssocID="{78FAAF21-C963-4E97-8BA0-6FE45B7FADAA}" presName="Name50" presStyleLbl="parChTrans1D4" presStyleIdx="20" presStyleCnt="28"/>
      <dgm:spPr/>
      <dgm:t>
        <a:bodyPr/>
        <a:lstStyle/>
        <a:p>
          <a:endParaRPr lang="en-US"/>
        </a:p>
      </dgm:t>
    </dgm:pt>
    <dgm:pt modelId="{D273C54A-B25D-4444-8B53-FE5FF1526092}" type="pres">
      <dgm:prSet presAssocID="{DBC31545-5C74-48D5-8983-1238F190A9E4}" presName="hierRoot2" presStyleCnt="0">
        <dgm:presLayoutVars>
          <dgm:hierBranch val="r"/>
        </dgm:presLayoutVars>
      </dgm:prSet>
      <dgm:spPr/>
    </dgm:pt>
    <dgm:pt modelId="{CFF1B4FD-5766-4524-87DB-D8B5FA4A1825}" type="pres">
      <dgm:prSet presAssocID="{DBC31545-5C74-48D5-8983-1238F190A9E4}" presName="rootComposite" presStyleCnt="0"/>
      <dgm:spPr/>
    </dgm:pt>
    <dgm:pt modelId="{C3F1AC09-164E-4B0D-AACD-62A2520F237B}" type="pres">
      <dgm:prSet presAssocID="{DBC31545-5C74-48D5-8983-1238F190A9E4}" presName="rootText" presStyleLbl="node4" presStyleIdx="20" presStyleCnt="28">
        <dgm:presLayoutVars>
          <dgm:chPref val="3"/>
        </dgm:presLayoutVars>
      </dgm:prSet>
      <dgm:spPr/>
      <dgm:t>
        <a:bodyPr/>
        <a:lstStyle/>
        <a:p>
          <a:endParaRPr lang="en-US"/>
        </a:p>
      </dgm:t>
    </dgm:pt>
    <dgm:pt modelId="{5F1C4E82-70B4-4B38-9890-0283393FC868}" type="pres">
      <dgm:prSet presAssocID="{DBC31545-5C74-48D5-8983-1238F190A9E4}" presName="rootConnector" presStyleLbl="node4" presStyleIdx="20" presStyleCnt="28"/>
      <dgm:spPr/>
      <dgm:t>
        <a:bodyPr/>
        <a:lstStyle/>
        <a:p>
          <a:endParaRPr lang="en-US"/>
        </a:p>
      </dgm:t>
    </dgm:pt>
    <dgm:pt modelId="{7890482E-2922-421C-B4E7-CBF6C68F26F0}" type="pres">
      <dgm:prSet presAssocID="{DBC31545-5C74-48D5-8983-1238F190A9E4}" presName="hierChild4" presStyleCnt="0"/>
      <dgm:spPr/>
    </dgm:pt>
    <dgm:pt modelId="{20FF27C6-7B37-4C12-9BB2-1593B613AB6C}" type="pres">
      <dgm:prSet presAssocID="{DBC31545-5C74-48D5-8983-1238F190A9E4}" presName="hierChild5" presStyleCnt="0"/>
      <dgm:spPr/>
    </dgm:pt>
    <dgm:pt modelId="{485CCBB1-E23F-49F4-9914-FFFCA64B5395}" type="pres">
      <dgm:prSet presAssocID="{873810B0-354F-4DA1-AD87-F86A00216AB6}" presName="Name50" presStyleLbl="parChTrans1D4" presStyleIdx="21" presStyleCnt="28"/>
      <dgm:spPr/>
      <dgm:t>
        <a:bodyPr/>
        <a:lstStyle/>
        <a:p>
          <a:endParaRPr lang="en-US"/>
        </a:p>
      </dgm:t>
    </dgm:pt>
    <dgm:pt modelId="{9764EE84-144B-421C-B5EA-12B806627D59}" type="pres">
      <dgm:prSet presAssocID="{03D557D2-51A4-4656-9D3E-7BC4A1B8988B}" presName="hierRoot2" presStyleCnt="0">
        <dgm:presLayoutVars>
          <dgm:hierBranch val="r"/>
        </dgm:presLayoutVars>
      </dgm:prSet>
      <dgm:spPr/>
    </dgm:pt>
    <dgm:pt modelId="{01575B2B-10C8-42D1-BFBB-A3156D96CC04}" type="pres">
      <dgm:prSet presAssocID="{03D557D2-51A4-4656-9D3E-7BC4A1B8988B}" presName="rootComposite" presStyleCnt="0"/>
      <dgm:spPr/>
    </dgm:pt>
    <dgm:pt modelId="{C7F6B7A3-AF76-4842-B41D-18C3981F2ECB}" type="pres">
      <dgm:prSet presAssocID="{03D557D2-51A4-4656-9D3E-7BC4A1B8988B}" presName="rootText" presStyleLbl="node4" presStyleIdx="21" presStyleCnt="28">
        <dgm:presLayoutVars>
          <dgm:chPref val="3"/>
        </dgm:presLayoutVars>
      </dgm:prSet>
      <dgm:spPr/>
      <dgm:t>
        <a:bodyPr/>
        <a:lstStyle/>
        <a:p>
          <a:endParaRPr lang="en-US"/>
        </a:p>
      </dgm:t>
    </dgm:pt>
    <dgm:pt modelId="{25456204-74AD-42C5-AE2B-B53F4A81DACB}" type="pres">
      <dgm:prSet presAssocID="{03D557D2-51A4-4656-9D3E-7BC4A1B8988B}" presName="rootConnector" presStyleLbl="node4" presStyleIdx="21" presStyleCnt="28"/>
      <dgm:spPr/>
      <dgm:t>
        <a:bodyPr/>
        <a:lstStyle/>
        <a:p>
          <a:endParaRPr lang="en-US"/>
        </a:p>
      </dgm:t>
    </dgm:pt>
    <dgm:pt modelId="{DB9E51EC-A422-4B06-A6A3-4F03AF6FB704}" type="pres">
      <dgm:prSet presAssocID="{03D557D2-51A4-4656-9D3E-7BC4A1B8988B}" presName="hierChild4" presStyleCnt="0"/>
      <dgm:spPr/>
    </dgm:pt>
    <dgm:pt modelId="{0F9CE115-99BF-445F-BD42-BBEF0104385F}" type="pres">
      <dgm:prSet presAssocID="{03D557D2-51A4-4656-9D3E-7BC4A1B8988B}" presName="hierChild5" presStyleCnt="0"/>
      <dgm:spPr/>
    </dgm:pt>
    <dgm:pt modelId="{FF4F34B5-F7EF-4827-A4D6-196061648F04}" type="pres">
      <dgm:prSet presAssocID="{17D37C84-B25F-4C64-9DE2-AC1D418238AB}" presName="Name50" presStyleLbl="parChTrans1D4" presStyleIdx="22" presStyleCnt="28"/>
      <dgm:spPr/>
      <dgm:t>
        <a:bodyPr/>
        <a:lstStyle/>
        <a:p>
          <a:endParaRPr lang="en-US"/>
        </a:p>
      </dgm:t>
    </dgm:pt>
    <dgm:pt modelId="{0DD07BE1-3A17-43E4-B4AF-8920160A4BFE}" type="pres">
      <dgm:prSet presAssocID="{8DED8EA0-D96E-45C4-BEFF-64ADFA31B87A}" presName="hierRoot2" presStyleCnt="0">
        <dgm:presLayoutVars>
          <dgm:hierBranch val="r"/>
        </dgm:presLayoutVars>
      </dgm:prSet>
      <dgm:spPr/>
    </dgm:pt>
    <dgm:pt modelId="{550E8F94-6F07-49B1-B6D3-AE556273D06B}" type="pres">
      <dgm:prSet presAssocID="{8DED8EA0-D96E-45C4-BEFF-64ADFA31B87A}" presName="rootComposite" presStyleCnt="0"/>
      <dgm:spPr/>
    </dgm:pt>
    <dgm:pt modelId="{7A2EF6A7-E53E-4EDC-922B-99766D55FB5C}" type="pres">
      <dgm:prSet presAssocID="{8DED8EA0-D96E-45C4-BEFF-64ADFA31B87A}" presName="rootText" presStyleLbl="node4" presStyleIdx="22" presStyleCnt="28">
        <dgm:presLayoutVars>
          <dgm:chPref val="3"/>
        </dgm:presLayoutVars>
      </dgm:prSet>
      <dgm:spPr/>
      <dgm:t>
        <a:bodyPr/>
        <a:lstStyle/>
        <a:p>
          <a:endParaRPr lang="en-US"/>
        </a:p>
      </dgm:t>
    </dgm:pt>
    <dgm:pt modelId="{D39770A7-7EBC-4ED3-82DF-B8C466D6DD73}" type="pres">
      <dgm:prSet presAssocID="{8DED8EA0-D96E-45C4-BEFF-64ADFA31B87A}" presName="rootConnector" presStyleLbl="node4" presStyleIdx="22" presStyleCnt="28"/>
      <dgm:spPr/>
      <dgm:t>
        <a:bodyPr/>
        <a:lstStyle/>
        <a:p>
          <a:endParaRPr lang="en-US"/>
        </a:p>
      </dgm:t>
    </dgm:pt>
    <dgm:pt modelId="{D6A814FA-0B69-4E55-B506-8C43C03BD390}" type="pres">
      <dgm:prSet presAssocID="{8DED8EA0-D96E-45C4-BEFF-64ADFA31B87A}" presName="hierChild4" presStyleCnt="0"/>
      <dgm:spPr/>
    </dgm:pt>
    <dgm:pt modelId="{5D247EE5-E06F-4442-A4A2-EAD96DFCBCF5}" type="pres">
      <dgm:prSet presAssocID="{8DED8EA0-D96E-45C4-BEFF-64ADFA31B87A}" presName="hierChild5" presStyleCnt="0"/>
      <dgm:spPr/>
    </dgm:pt>
    <dgm:pt modelId="{F625B34B-00D9-4688-8EE0-92E8C967D3CB}" type="pres">
      <dgm:prSet presAssocID="{453DCF9A-A8E8-454C-BB14-B30119833D41}" presName="Name50" presStyleLbl="parChTrans1D4" presStyleIdx="23" presStyleCnt="28"/>
      <dgm:spPr/>
      <dgm:t>
        <a:bodyPr/>
        <a:lstStyle/>
        <a:p>
          <a:endParaRPr lang="en-US"/>
        </a:p>
      </dgm:t>
    </dgm:pt>
    <dgm:pt modelId="{3AA419CB-0328-4ADF-A189-F35E49B8B687}" type="pres">
      <dgm:prSet presAssocID="{FE06DBE3-869C-441D-9FB8-FE99A3BC0CE2}" presName="hierRoot2" presStyleCnt="0">
        <dgm:presLayoutVars>
          <dgm:hierBranch val="r"/>
        </dgm:presLayoutVars>
      </dgm:prSet>
      <dgm:spPr/>
    </dgm:pt>
    <dgm:pt modelId="{688BAFA8-9DFD-465F-B601-F2363E5FA8DB}" type="pres">
      <dgm:prSet presAssocID="{FE06DBE3-869C-441D-9FB8-FE99A3BC0CE2}" presName="rootComposite" presStyleCnt="0"/>
      <dgm:spPr/>
    </dgm:pt>
    <dgm:pt modelId="{7061CE37-4419-47CC-B395-D610CDEEC2D3}" type="pres">
      <dgm:prSet presAssocID="{FE06DBE3-869C-441D-9FB8-FE99A3BC0CE2}" presName="rootText" presStyleLbl="node4" presStyleIdx="23" presStyleCnt="28">
        <dgm:presLayoutVars>
          <dgm:chPref val="3"/>
        </dgm:presLayoutVars>
      </dgm:prSet>
      <dgm:spPr/>
      <dgm:t>
        <a:bodyPr/>
        <a:lstStyle/>
        <a:p>
          <a:endParaRPr lang="en-US"/>
        </a:p>
      </dgm:t>
    </dgm:pt>
    <dgm:pt modelId="{78F71393-3FF0-471E-894A-1BC551B68CFD}" type="pres">
      <dgm:prSet presAssocID="{FE06DBE3-869C-441D-9FB8-FE99A3BC0CE2}" presName="rootConnector" presStyleLbl="node4" presStyleIdx="23" presStyleCnt="28"/>
      <dgm:spPr/>
      <dgm:t>
        <a:bodyPr/>
        <a:lstStyle/>
        <a:p>
          <a:endParaRPr lang="en-US"/>
        </a:p>
      </dgm:t>
    </dgm:pt>
    <dgm:pt modelId="{4DD232C0-4EBA-4F88-968B-A657107BC11C}" type="pres">
      <dgm:prSet presAssocID="{FE06DBE3-869C-441D-9FB8-FE99A3BC0CE2}" presName="hierChild4" presStyleCnt="0"/>
      <dgm:spPr/>
    </dgm:pt>
    <dgm:pt modelId="{5B4E0C17-C8BC-4A84-99DB-3052DDD054B9}" type="pres">
      <dgm:prSet presAssocID="{FE06DBE3-869C-441D-9FB8-FE99A3BC0CE2}" presName="hierChild5" presStyleCnt="0"/>
      <dgm:spPr/>
    </dgm:pt>
    <dgm:pt modelId="{E25E5C74-0EB6-41C2-9D7C-834B49BE4960}" type="pres">
      <dgm:prSet presAssocID="{82E35DC1-6E75-4F5A-AB56-97D27CBF8AF3}" presName="hierChild5" presStyleCnt="0"/>
      <dgm:spPr/>
    </dgm:pt>
    <dgm:pt modelId="{BDDF9F69-355B-4EE6-989C-B611341550E8}" type="pres">
      <dgm:prSet presAssocID="{1353BE22-FC6F-4342-83FF-A343748643B5}" presName="Name35" presStyleLbl="parChTrans1D4" presStyleIdx="24" presStyleCnt="28"/>
      <dgm:spPr/>
      <dgm:t>
        <a:bodyPr/>
        <a:lstStyle/>
        <a:p>
          <a:endParaRPr lang="en-US"/>
        </a:p>
      </dgm:t>
    </dgm:pt>
    <dgm:pt modelId="{16C7A6FB-16A5-40D4-9CE8-29BFD6C0FA8A}" type="pres">
      <dgm:prSet presAssocID="{EA57E299-6180-4B1B-8B98-3F8230CA5ABE}" presName="hierRoot2" presStyleCnt="0">
        <dgm:presLayoutVars>
          <dgm:hierBranch val="r"/>
        </dgm:presLayoutVars>
      </dgm:prSet>
      <dgm:spPr/>
    </dgm:pt>
    <dgm:pt modelId="{CA3DCD6B-F4D8-48FA-88DF-D5FCA402C3C4}" type="pres">
      <dgm:prSet presAssocID="{EA57E299-6180-4B1B-8B98-3F8230CA5ABE}" presName="rootComposite" presStyleCnt="0"/>
      <dgm:spPr/>
    </dgm:pt>
    <dgm:pt modelId="{26B2F9F3-FF83-4365-8532-80C3B1D192D0}" type="pres">
      <dgm:prSet presAssocID="{EA57E299-6180-4B1B-8B98-3F8230CA5ABE}" presName="rootText" presStyleLbl="node4" presStyleIdx="24" presStyleCnt="28">
        <dgm:presLayoutVars>
          <dgm:chPref val="3"/>
        </dgm:presLayoutVars>
      </dgm:prSet>
      <dgm:spPr/>
      <dgm:t>
        <a:bodyPr/>
        <a:lstStyle/>
        <a:p>
          <a:endParaRPr lang="en-US"/>
        </a:p>
      </dgm:t>
    </dgm:pt>
    <dgm:pt modelId="{EA781BBE-C41C-4488-BFB0-2373AA2689B5}" type="pres">
      <dgm:prSet presAssocID="{EA57E299-6180-4B1B-8B98-3F8230CA5ABE}" presName="rootConnector" presStyleLbl="node4" presStyleIdx="24" presStyleCnt="28"/>
      <dgm:spPr/>
      <dgm:t>
        <a:bodyPr/>
        <a:lstStyle/>
        <a:p>
          <a:endParaRPr lang="en-US"/>
        </a:p>
      </dgm:t>
    </dgm:pt>
    <dgm:pt modelId="{F85522BB-CD4A-413C-81EE-16BCF15C1AAB}" type="pres">
      <dgm:prSet presAssocID="{EA57E299-6180-4B1B-8B98-3F8230CA5ABE}" presName="hierChild4" presStyleCnt="0"/>
      <dgm:spPr/>
    </dgm:pt>
    <dgm:pt modelId="{116418C7-07B1-4607-BBCF-F477D300EC97}" type="pres">
      <dgm:prSet presAssocID="{54BA0DD8-6C29-4257-B699-B29A3A6D9B4B}" presName="Name50" presStyleLbl="parChTrans1D4" presStyleIdx="25" presStyleCnt="28"/>
      <dgm:spPr/>
      <dgm:t>
        <a:bodyPr/>
        <a:lstStyle/>
        <a:p>
          <a:endParaRPr lang="en-US"/>
        </a:p>
      </dgm:t>
    </dgm:pt>
    <dgm:pt modelId="{58E841F8-3F0D-4221-8DC2-C96667E62526}" type="pres">
      <dgm:prSet presAssocID="{F3806FBC-38FA-41DD-887E-C716D638B99D}" presName="hierRoot2" presStyleCnt="0">
        <dgm:presLayoutVars>
          <dgm:hierBranch val="r"/>
        </dgm:presLayoutVars>
      </dgm:prSet>
      <dgm:spPr/>
    </dgm:pt>
    <dgm:pt modelId="{3CBA9C4D-3051-4D85-950B-C0C6AEF98210}" type="pres">
      <dgm:prSet presAssocID="{F3806FBC-38FA-41DD-887E-C716D638B99D}" presName="rootComposite" presStyleCnt="0"/>
      <dgm:spPr/>
    </dgm:pt>
    <dgm:pt modelId="{524FEF9E-4690-4EF2-93F8-56353B7BEE2E}" type="pres">
      <dgm:prSet presAssocID="{F3806FBC-38FA-41DD-887E-C716D638B99D}" presName="rootText" presStyleLbl="node4" presStyleIdx="25" presStyleCnt="28">
        <dgm:presLayoutVars>
          <dgm:chPref val="3"/>
        </dgm:presLayoutVars>
      </dgm:prSet>
      <dgm:spPr/>
      <dgm:t>
        <a:bodyPr/>
        <a:lstStyle/>
        <a:p>
          <a:endParaRPr lang="en-US"/>
        </a:p>
      </dgm:t>
    </dgm:pt>
    <dgm:pt modelId="{A8273067-F774-4187-93A6-7490A532D377}" type="pres">
      <dgm:prSet presAssocID="{F3806FBC-38FA-41DD-887E-C716D638B99D}" presName="rootConnector" presStyleLbl="node4" presStyleIdx="25" presStyleCnt="28"/>
      <dgm:spPr/>
      <dgm:t>
        <a:bodyPr/>
        <a:lstStyle/>
        <a:p>
          <a:endParaRPr lang="en-US"/>
        </a:p>
      </dgm:t>
    </dgm:pt>
    <dgm:pt modelId="{2B07862B-DDFE-4E47-B7B7-488A4185E896}" type="pres">
      <dgm:prSet presAssocID="{F3806FBC-38FA-41DD-887E-C716D638B99D}" presName="hierChild4" presStyleCnt="0"/>
      <dgm:spPr/>
    </dgm:pt>
    <dgm:pt modelId="{564E0753-9109-43C5-988A-3B8F7196DA29}" type="pres">
      <dgm:prSet presAssocID="{F3806FBC-38FA-41DD-887E-C716D638B99D}" presName="hierChild5" presStyleCnt="0"/>
      <dgm:spPr/>
    </dgm:pt>
    <dgm:pt modelId="{CBE03BBB-2F3A-4776-AD8A-924C565B047D}" type="pres">
      <dgm:prSet presAssocID="{3A570675-F124-49AB-9E6B-0E25EA092671}" presName="Name50" presStyleLbl="parChTrans1D4" presStyleIdx="26" presStyleCnt="28"/>
      <dgm:spPr/>
      <dgm:t>
        <a:bodyPr/>
        <a:lstStyle/>
        <a:p>
          <a:endParaRPr lang="en-US"/>
        </a:p>
      </dgm:t>
    </dgm:pt>
    <dgm:pt modelId="{5CB11F52-EAA5-4384-8626-6C979FB58E8B}" type="pres">
      <dgm:prSet presAssocID="{5C9C3A7D-2F00-4356-822E-62B536BDA9FE}" presName="hierRoot2" presStyleCnt="0">
        <dgm:presLayoutVars>
          <dgm:hierBranch val="r"/>
        </dgm:presLayoutVars>
      </dgm:prSet>
      <dgm:spPr/>
    </dgm:pt>
    <dgm:pt modelId="{AAAF9363-15B5-40B8-95C0-818ADAD88ED4}" type="pres">
      <dgm:prSet presAssocID="{5C9C3A7D-2F00-4356-822E-62B536BDA9FE}" presName="rootComposite" presStyleCnt="0"/>
      <dgm:spPr/>
    </dgm:pt>
    <dgm:pt modelId="{F90D2A92-A80C-41C3-B29D-C688CD36E6E8}" type="pres">
      <dgm:prSet presAssocID="{5C9C3A7D-2F00-4356-822E-62B536BDA9FE}" presName="rootText" presStyleLbl="node4" presStyleIdx="26" presStyleCnt="28">
        <dgm:presLayoutVars>
          <dgm:chPref val="3"/>
        </dgm:presLayoutVars>
      </dgm:prSet>
      <dgm:spPr/>
      <dgm:t>
        <a:bodyPr/>
        <a:lstStyle/>
        <a:p>
          <a:endParaRPr lang="en-US"/>
        </a:p>
      </dgm:t>
    </dgm:pt>
    <dgm:pt modelId="{FFAB7039-82BA-4DDB-9F8B-9F577B410ABF}" type="pres">
      <dgm:prSet presAssocID="{5C9C3A7D-2F00-4356-822E-62B536BDA9FE}" presName="rootConnector" presStyleLbl="node4" presStyleIdx="26" presStyleCnt="28"/>
      <dgm:spPr/>
      <dgm:t>
        <a:bodyPr/>
        <a:lstStyle/>
        <a:p>
          <a:endParaRPr lang="en-US"/>
        </a:p>
      </dgm:t>
    </dgm:pt>
    <dgm:pt modelId="{B490EA22-A222-44ED-8703-7FC0C2FC02A8}" type="pres">
      <dgm:prSet presAssocID="{5C9C3A7D-2F00-4356-822E-62B536BDA9FE}" presName="hierChild4" presStyleCnt="0"/>
      <dgm:spPr/>
    </dgm:pt>
    <dgm:pt modelId="{D9C05895-066C-4DAA-A3D0-010C5922DF75}" type="pres">
      <dgm:prSet presAssocID="{5C9C3A7D-2F00-4356-822E-62B536BDA9FE}" presName="hierChild5" presStyleCnt="0"/>
      <dgm:spPr/>
    </dgm:pt>
    <dgm:pt modelId="{06879CBA-F3D9-4170-B539-76E553B1DE46}" type="pres">
      <dgm:prSet presAssocID="{A6DFFD40-9134-47A6-A603-99F13E6EC7F5}" presName="Name50" presStyleLbl="parChTrans1D4" presStyleIdx="27" presStyleCnt="28"/>
      <dgm:spPr/>
      <dgm:t>
        <a:bodyPr/>
        <a:lstStyle/>
        <a:p>
          <a:endParaRPr lang="en-US"/>
        </a:p>
      </dgm:t>
    </dgm:pt>
    <dgm:pt modelId="{77DFFD08-1F9F-407E-A209-1426E3D823E5}" type="pres">
      <dgm:prSet presAssocID="{E4FCF648-399F-4388-B239-C5BDEE58D84E}" presName="hierRoot2" presStyleCnt="0">
        <dgm:presLayoutVars>
          <dgm:hierBranch val="r"/>
        </dgm:presLayoutVars>
      </dgm:prSet>
      <dgm:spPr/>
    </dgm:pt>
    <dgm:pt modelId="{631BFAFA-C135-440D-B45C-4382D3F37845}" type="pres">
      <dgm:prSet presAssocID="{E4FCF648-399F-4388-B239-C5BDEE58D84E}" presName="rootComposite" presStyleCnt="0"/>
      <dgm:spPr/>
    </dgm:pt>
    <dgm:pt modelId="{58AC59BD-93AB-4252-B265-1CEBFBD6D0EA}" type="pres">
      <dgm:prSet presAssocID="{E4FCF648-399F-4388-B239-C5BDEE58D84E}" presName="rootText" presStyleLbl="node4" presStyleIdx="27" presStyleCnt="28">
        <dgm:presLayoutVars>
          <dgm:chPref val="3"/>
        </dgm:presLayoutVars>
      </dgm:prSet>
      <dgm:spPr/>
      <dgm:t>
        <a:bodyPr/>
        <a:lstStyle/>
        <a:p>
          <a:endParaRPr lang="en-US"/>
        </a:p>
      </dgm:t>
    </dgm:pt>
    <dgm:pt modelId="{B8A56588-A801-4A9D-821F-1FCAADC32A18}" type="pres">
      <dgm:prSet presAssocID="{E4FCF648-399F-4388-B239-C5BDEE58D84E}" presName="rootConnector" presStyleLbl="node4" presStyleIdx="27" presStyleCnt="28"/>
      <dgm:spPr/>
      <dgm:t>
        <a:bodyPr/>
        <a:lstStyle/>
        <a:p>
          <a:endParaRPr lang="en-US"/>
        </a:p>
      </dgm:t>
    </dgm:pt>
    <dgm:pt modelId="{CC6B523A-E65A-4F1C-8B8D-165682516425}" type="pres">
      <dgm:prSet presAssocID="{E4FCF648-399F-4388-B239-C5BDEE58D84E}" presName="hierChild4" presStyleCnt="0"/>
      <dgm:spPr/>
    </dgm:pt>
    <dgm:pt modelId="{9C7406EB-6522-42CA-9BEF-EFC34E013E3B}" type="pres">
      <dgm:prSet presAssocID="{E4FCF648-399F-4388-B239-C5BDEE58D84E}" presName="hierChild5" presStyleCnt="0"/>
      <dgm:spPr/>
    </dgm:pt>
    <dgm:pt modelId="{7F65DA79-376B-43BD-B8CC-41285476A8B5}" type="pres">
      <dgm:prSet presAssocID="{EA57E299-6180-4B1B-8B98-3F8230CA5ABE}" presName="hierChild5" presStyleCnt="0"/>
      <dgm:spPr/>
    </dgm:pt>
    <dgm:pt modelId="{BFB242E8-8A4A-42B1-B38D-D3A0B9D63BF1}" type="pres">
      <dgm:prSet presAssocID="{494F9A9D-EFC8-470B-A580-0CDE2EE15B70}" presName="hierChild5" presStyleCnt="0"/>
      <dgm:spPr/>
    </dgm:pt>
    <dgm:pt modelId="{91ABB699-EF39-47BD-A399-EBE59E3CF182}" type="pres">
      <dgm:prSet presAssocID="{C06523E3-BC6F-4B6E-A8D8-1D6DF965BE89}" presName="hierChild5" presStyleCnt="0"/>
      <dgm:spPr/>
    </dgm:pt>
    <dgm:pt modelId="{632A60DF-9E26-429D-9219-19635F4A8263}" type="pres">
      <dgm:prSet presAssocID="{0ADCB890-97B1-4D99-A094-6914FA29A564}" presName="hierChild3" presStyleCnt="0"/>
      <dgm:spPr/>
    </dgm:pt>
  </dgm:ptLst>
  <dgm:cxnLst>
    <dgm:cxn modelId="{0E00777A-8504-4781-8DFB-CDC91A0F73E9}" type="presOf" srcId="{9E849CB4-138E-4B85-8DA9-C3A8C90925D5}" destId="{B924CE4E-5DDF-4DD8-AC59-0A9868D98E52}" srcOrd="0" destOrd="0" presId="urn:microsoft.com/office/officeart/2005/8/layout/orgChart1"/>
    <dgm:cxn modelId="{36B683E7-1447-490D-9666-1FF2E88B1E1D}" type="presOf" srcId="{DD9B42CA-8493-4708-90F6-8B7E1486C858}" destId="{09C0A473-8011-48C1-B84C-D5DD62121213}" srcOrd="0" destOrd="0" presId="urn:microsoft.com/office/officeart/2005/8/layout/orgChart1"/>
    <dgm:cxn modelId="{8D71B64A-54A8-4792-977C-A6009843F1FD}" srcId="{5C3FBFCC-CC30-46DD-BC86-2A87F5AD90EA}" destId="{92A45039-FBA4-4A70-806F-3394B9CECE01}" srcOrd="1" destOrd="0" parTransId="{845437F8-4FB1-41B3-9593-074D005BE4CD}" sibTransId="{C5F6B2E2-87B1-4F3C-B073-8BA16B586369}"/>
    <dgm:cxn modelId="{C1838EB1-6CD1-4839-8AD7-E203D71F5BE2}" srcId="{EA57E299-6180-4B1B-8B98-3F8230CA5ABE}" destId="{5C9C3A7D-2F00-4356-822E-62B536BDA9FE}" srcOrd="1" destOrd="0" parTransId="{3A570675-F124-49AB-9E6B-0E25EA092671}" sibTransId="{ADDE5F7D-F280-4F37-B2A5-9031E43359A6}"/>
    <dgm:cxn modelId="{BC33458F-8956-4E59-BF07-C35DDD7FF923}" type="presOf" srcId="{845437F8-4FB1-41B3-9593-074D005BE4CD}" destId="{6219B8A1-45DB-40D6-AD78-E0FAEFC29E60}" srcOrd="0" destOrd="0" presId="urn:microsoft.com/office/officeart/2005/8/layout/orgChart1"/>
    <dgm:cxn modelId="{D75BBC2B-CE04-464F-ACC6-568B48EF9E05}" type="presOf" srcId="{2C650320-DDB5-49D3-AC03-BFBB208C8FC1}" destId="{AAFCB396-2DA5-452E-A6D0-1D157914E55E}" srcOrd="1" destOrd="0" presId="urn:microsoft.com/office/officeart/2005/8/layout/orgChart1"/>
    <dgm:cxn modelId="{CC6F5E59-C9BE-4790-AEB1-B8DDBBE8D402}" type="presOf" srcId="{653DC0F5-6746-4448-A52A-803F2239ED1F}" destId="{7B294555-2D8A-4777-BB1E-C5400E6AC5BD}" srcOrd="0" destOrd="0" presId="urn:microsoft.com/office/officeart/2005/8/layout/orgChart1"/>
    <dgm:cxn modelId="{C69D5C53-A7EC-4BAC-8BEF-21012EB018DB}" srcId="{E357A21C-BEAD-4787-A036-BBF82C0F434E}" destId="{88C29175-4CF0-4662-8384-FD982D564F0A}" srcOrd="2" destOrd="0" parTransId="{979ACA6D-D1BC-4CC8-84EB-3AB55440A6D5}" sibTransId="{B4870145-DD16-467C-B765-CBA930D00B61}"/>
    <dgm:cxn modelId="{1BAEB44C-6EB2-46B1-AFD2-AADACDA4000C}" type="presOf" srcId="{474723A7-B832-4976-8726-4183D5D91526}" destId="{2F07F6B2-0650-45E2-9701-109FC374E442}" srcOrd="1" destOrd="0" presId="urn:microsoft.com/office/officeart/2005/8/layout/orgChart1"/>
    <dgm:cxn modelId="{A9C06811-3D9F-4630-9554-C0F4D008173F}" srcId="{A7559F70-274D-4656-BE47-A372E427B486}" destId="{DC0538CA-E646-43B6-8ABB-5D4ED9654118}" srcOrd="0" destOrd="0" parTransId="{7D7D530A-7527-4812-B013-BDDC5902B3AC}" sibTransId="{191CEBB1-08E1-4FDF-ABFD-92AC0F7F421D}"/>
    <dgm:cxn modelId="{2D66D65F-D51F-443C-B60C-9F2DBDFEC25B}" srcId="{C06523E3-BC6F-4B6E-A8D8-1D6DF965BE89}" destId="{E357A21C-BEAD-4787-A036-BBF82C0F434E}" srcOrd="0" destOrd="0" parTransId="{816B15D9-E83E-44EA-B5D0-48026B2FCCE7}" sibTransId="{D0753985-4C3A-4E7E-BFD7-CDA1B1915BB2}"/>
    <dgm:cxn modelId="{192AC2FD-1F1E-43AE-9834-87DEEE9B5588}" type="presOf" srcId="{78FAAF21-C963-4E97-8BA0-6FE45B7FADAA}" destId="{CCA19682-F9A2-4244-8C92-456C8DBF4734}" srcOrd="0" destOrd="0" presId="urn:microsoft.com/office/officeart/2005/8/layout/orgChart1"/>
    <dgm:cxn modelId="{03F25326-24BB-4FAD-9AF4-D50ED7595CD9}" type="presOf" srcId="{DE8E47DA-3C1B-421E-AE01-E691712D582A}" destId="{C7474D99-C6EF-4E56-8A78-A5BA2DB2BF79}" srcOrd="0" destOrd="0" presId="urn:microsoft.com/office/officeart/2005/8/layout/orgChart1"/>
    <dgm:cxn modelId="{B2B96E45-A5C3-4455-A0EB-39E55D641DBD}" type="presOf" srcId="{4FAEA304-4D26-4186-AB1F-7E41C6F34FA6}" destId="{3A766F4E-47C8-451A-8940-54AD7736A3F7}" srcOrd="1" destOrd="0" presId="urn:microsoft.com/office/officeart/2005/8/layout/orgChart1"/>
    <dgm:cxn modelId="{474BD01D-B757-4BA4-A261-68B26AD6A18A}" type="presOf" srcId="{0546B34A-A348-474A-ACB4-987B08145F89}" destId="{6777C6CF-2677-49BB-87E1-495223D3E4C4}" srcOrd="0" destOrd="0" presId="urn:microsoft.com/office/officeart/2005/8/layout/orgChart1"/>
    <dgm:cxn modelId="{9863B88B-D1EE-446C-9A32-EAE401806AFD}" type="presOf" srcId="{17D37C84-B25F-4C64-9DE2-AC1D418238AB}" destId="{FF4F34B5-F7EF-4827-A4D6-196061648F04}" srcOrd="0" destOrd="0" presId="urn:microsoft.com/office/officeart/2005/8/layout/orgChart1"/>
    <dgm:cxn modelId="{1FBDAB02-A2A1-419C-9003-F3EB0E17725A}" type="presOf" srcId="{90CA2C0E-1304-440E-A7BB-537BF3CB4804}" destId="{DE3DC33A-5E2C-499F-A44E-A674AAAC09FD}" srcOrd="0" destOrd="0" presId="urn:microsoft.com/office/officeart/2005/8/layout/orgChart1"/>
    <dgm:cxn modelId="{40841A62-B41E-4D0E-932B-19683584262D}" type="presOf" srcId="{7DA8AB07-4587-4804-9D39-B6CE001F74A8}" destId="{0692C824-D00E-43B1-B9DF-5B28A643CAB1}" srcOrd="0" destOrd="0" presId="urn:microsoft.com/office/officeart/2005/8/layout/orgChart1"/>
    <dgm:cxn modelId="{231D484E-8C9C-41B5-A504-7685A97FAD82}" srcId="{7C11E140-B6DA-497D-A5A4-89B64703B9D9}" destId="{3475974A-807F-46E1-BAE7-BAA2BE453F6A}" srcOrd="3" destOrd="0" parTransId="{70A4D389-D2A8-420E-A5A4-E2F8213747FB}" sibTransId="{938AC8AA-4C5A-409B-8807-35D3F48DDBC3}"/>
    <dgm:cxn modelId="{6E9925A4-1CFF-40C5-956F-A1E953AC2F09}" type="presOf" srcId="{70A4D389-D2A8-420E-A5A4-E2F8213747FB}" destId="{66A045A7-199B-4ACE-9E37-4D60ABFE91AB}" srcOrd="0" destOrd="0" presId="urn:microsoft.com/office/officeart/2005/8/layout/orgChart1"/>
    <dgm:cxn modelId="{569CC613-0211-41E6-98B5-0FC0E6F82A12}" type="presOf" srcId="{FE06DBE3-869C-441D-9FB8-FE99A3BC0CE2}" destId="{7061CE37-4419-47CC-B395-D610CDEEC2D3}" srcOrd="0" destOrd="0" presId="urn:microsoft.com/office/officeart/2005/8/layout/orgChart1"/>
    <dgm:cxn modelId="{065DC10A-F3F6-455A-9010-FB5A0AF5E737}" srcId="{0ADCB890-97B1-4D99-A094-6914FA29A564}" destId="{CB737642-D241-4EDF-B153-7A67801A290B}" srcOrd="0" destOrd="0" parTransId="{0FAB4984-8D03-44C5-B6F8-76589B53CFB2}" sibTransId="{D79F25EA-8080-4A5C-871F-F40AAAC639CB}"/>
    <dgm:cxn modelId="{D0F3C443-4426-4E55-AB1C-79F2D866707A}" srcId="{82E35DC1-6E75-4F5A-AB56-97D27CBF8AF3}" destId="{DBC31545-5C74-48D5-8983-1238F190A9E4}" srcOrd="2" destOrd="0" parTransId="{78FAAF21-C963-4E97-8BA0-6FE45B7FADAA}" sibTransId="{3E76B561-2C27-4CBC-8186-E97DABB2F80F}"/>
    <dgm:cxn modelId="{2F70CF54-6F9A-40A5-8D50-BBE543033C57}" type="presOf" srcId="{21B653EA-1C7C-4638-A437-BB697EBD5F54}" destId="{724B0431-8532-4DF4-9659-D6A37FF48D6C}" srcOrd="0" destOrd="0" presId="urn:microsoft.com/office/officeart/2005/8/layout/orgChart1"/>
    <dgm:cxn modelId="{0D8B8D46-E7F4-4760-80A1-ACF889F8E23A}" type="presOf" srcId="{5F839829-DDFC-47D9-BEE2-64859E2728A9}" destId="{723B4F1E-438A-4AAE-A332-016C17293A52}" srcOrd="0" destOrd="0" presId="urn:microsoft.com/office/officeart/2005/8/layout/orgChart1"/>
    <dgm:cxn modelId="{60731132-92CD-4D6A-B862-1EA578822D45}" srcId="{FC73BF74-A454-4507-A3A1-F9AAFDE9055C}" destId="{5C3FBFCC-CC30-46DD-BC86-2A87F5AD90EA}" srcOrd="1" destOrd="0" parTransId="{3CE0A63D-296D-472A-A5B1-D6083E6D9EE9}" sibTransId="{A198584B-6C1E-4074-8F63-40A700F7B365}"/>
    <dgm:cxn modelId="{CE07721F-CECF-4459-A815-0F6B5CFC59FF}" type="presOf" srcId="{1D6DC7D0-0137-4BBD-9F74-A3B322906268}" destId="{98F3A4D0-F509-4BC6-93C0-F4E909FA9E9B}" srcOrd="0" destOrd="0" presId="urn:microsoft.com/office/officeart/2005/8/layout/orgChart1"/>
    <dgm:cxn modelId="{B8007B1C-6C9B-4F84-B519-7AA73F9F6B15}" srcId="{EA57E299-6180-4B1B-8B98-3F8230CA5ABE}" destId="{F3806FBC-38FA-41DD-887E-C716D638B99D}" srcOrd="0" destOrd="0" parTransId="{54BA0DD8-6C29-4257-B699-B29A3A6D9B4B}" sibTransId="{581FAA83-2178-43EB-A992-97AA422EADC0}"/>
    <dgm:cxn modelId="{CBDC477E-6120-47B6-8240-BB5D252F083D}" type="presOf" srcId="{DBC31545-5C74-48D5-8983-1238F190A9E4}" destId="{C3F1AC09-164E-4B0D-AACD-62A2520F237B}" srcOrd="0" destOrd="0" presId="urn:microsoft.com/office/officeart/2005/8/layout/orgChart1"/>
    <dgm:cxn modelId="{2B33D54F-5841-4405-B469-ED6A5072F86E}" type="presOf" srcId="{5C3FBFCC-CC30-46DD-BC86-2A87F5AD90EA}" destId="{76F61B2B-BEED-4C01-ABAC-461AACFD7E60}" srcOrd="1" destOrd="0" presId="urn:microsoft.com/office/officeart/2005/8/layout/orgChart1"/>
    <dgm:cxn modelId="{A87B88C8-D9BA-4080-A40F-EA83F8FD133C}" srcId="{494F9A9D-EFC8-470B-A580-0CDE2EE15B70}" destId="{EA57E299-6180-4B1B-8B98-3F8230CA5ABE}" srcOrd="2" destOrd="0" parTransId="{1353BE22-FC6F-4342-83FF-A343748643B5}" sibTransId="{1BE33501-28EC-48FF-B889-633CAF75D46E}"/>
    <dgm:cxn modelId="{0F5A911C-AC91-4DE9-9BBC-726EC000CAE6}" type="presOf" srcId="{DC0538CA-E646-43B6-8ABB-5D4ED9654118}" destId="{2DE47077-C6A1-41D4-8D9E-28420D2F5E86}" srcOrd="0" destOrd="0" presId="urn:microsoft.com/office/officeart/2005/8/layout/orgChart1"/>
    <dgm:cxn modelId="{34662DF6-6E95-49C3-B820-22F663F417FF}" srcId="{494F9A9D-EFC8-470B-A580-0CDE2EE15B70}" destId="{82E35DC1-6E75-4F5A-AB56-97D27CBF8AF3}" srcOrd="1" destOrd="0" parTransId="{5F839829-DDFC-47D9-BEE2-64859E2728A9}" sibTransId="{52CAD495-FFD0-48C7-BEFD-F995840B4302}"/>
    <dgm:cxn modelId="{D3BF494F-BD59-479B-9B35-A0CE1C8C49AC}" type="presOf" srcId="{873810B0-354F-4DA1-AD87-F86A00216AB6}" destId="{485CCBB1-E23F-49F4-9914-FFFCA64B5395}" srcOrd="0" destOrd="0" presId="urn:microsoft.com/office/officeart/2005/8/layout/orgChart1"/>
    <dgm:cxn modelId="{D17465BC-4989-46CD-B93C-16FE5B3D2F9E}" type="presOf" srcId="{23045BC5-ED4A-40DA-8FA7-B30CA45F9A9E}" destId="{2F03F2A9-3F33-4FEB-8DF1-9B1E2A043FBF}" srcOrd="0" destOrd="0" presId="urn:microsoft.com/office/officeart/2005/8/layout/orgChart1"/>
    <dgm:cxn modelId="{31FD925C-F9BF-408D-86C7-A34194618822}" type="presOf" srcId="{0CA57B48-20B5-4AF5-B1CF-349088DA93AD}" destId="{28C9E22F-5F7C-4A76-BFC0-68A71A8895B9}" srcOrd="1" destOrd="0" presId="urn:microsoft.com/office/officeart/2005/8/layout/orgChart1"/>
    <dgm:cxn modelId="{7124F917-428B-408A-BF1E-CCBAC78044FD}" type="presOf" srcId="{F696E040-0A5A-41FA-ADE9-6DE517238CC5}" destId="{2DB94DC3-B252-4DE7-9A03-30CDCEEE1649}" srcOrd="0" destOrd="0" presId="urn:microsoft.com/office/officeart/2005/8/layout/orgChart1"/>
    <dgm:cxn modelId="{C08803FA-5BCB-4D3D-A3F7-1AEBB30DF2D8}" type="presOf" srcId="{54BA0DD8-6C29-4257-B699-B29A3A6D9B4B}" destId="{116418C7-07B1-4607-BBCF-F477D300EC97}" srcOrd="0" destOrd="0" presId="urn:microsoft.com/office/officeart/2005/8/layout/orgChart1"/>
    <dgm:cxn modelId="{DA065DD1-D4CB-4925-AEA4-D2725471FCD1}" type="presOf" srcId="{DC0538CA-E646-43B6-8ABB-5D4ED9654118}" destId="{053F21B2-8FC6-4105-A7F1-9101B4B14405}" srcOrd="1" destOrd="0" presId="urn:microsoft.com/office/officeart/2005/8/layout/orgChart1"/>
    <dgm:cxn modelId="{6783CBB8-A6E8-426F-8ABD-282DE1770972}" type="presOf" srcId="{1D6DC7D0-0137-4BBD-9F74-A3B322906268}" destId="{CF0CDFFD-8D0D-491A-9D34-2C029EF11CF1}" srcOrd="1" destOrd="0" presId="urn:microsoft.com/office/officeart/2005/8/layout/orgChart1"/>
    <dgm:cxn modelId="{47E4CA38-D06E-4536-9226-3DF93D9035BA}" srcId="{FC73BF74-A454-4507-A3A1-F9AAFDE9055C}" destId="{7C11E140-B6DA-497D-A5A4-89B64703B9D9}" srcOrd="0" destOrd="0" parTransId="{F696E040-0A5A-41FA-ADE9-6DE517238CC5}" sibTransId="{61FA7CA2-EC0D-4555-9540-1E1C263BAC32}"/>
    <dgm:cxn modelId="{A2D2AF68-C809-4936-8EC4-ED28EABE704C}" type="presOf" srcId="{0CA57B48-20B5-4AF5-B1CF-349088DA93AD}" destId="{4B5AEAAA-7578-41E4-B0E4-4E6394873300}" srcOrd="0" destOrd="0" presId="urn:microsoft.com/office/officeart/2005/8/layout/orgChart1"/>
    <dgm:cxn modelId="{BB628AD9-91C8-40BC-B9AF-6CB2C4ECD6C2}" srcId="{82E35DC1-6E75-4F5A-AB56-97D27CBF8AF3}" destId="{8DED8EA0-D96E-45C4-BEFF-64ADFA31B87A}" srcOrd="4" destOrd="0" parTransId="{17D37C84-B25F-4C64-9DE2-AC1D418238AB}" sibTransId="{6B3DF0CB-8641-4390-A7BD-E092866B1440}"/>
    <dgm:cxn modelId="{3BFEE3C2-6AF0-4194-A783-52EA0C7AA40A}" srcId="{A7559F70-274D-4656-BE47-A372E427B486}" destId="{1D6DC7D0-0137-4BBD-9F74-A3B322906268}" srcOrd="1" destOrd="0" parTransId="{FCACF724-717F-4CAF-B497-0F8357B1FE57}" sibTransId="{85CF3E89-84F9-4C27-A5A5-792DBFD0C2EE}"/>
    <dgm:cxn modelId="{8AA76B19-ECEF-44B1-A9C9-CC4300D26CAE}" type="presOf" srcId="{EA57E299-6180-4B1B-8B98-3F8230CA5ABE}" destId="{26B2F9F3-FF83-4365-8532-80C3B1D192D0}" srcOrd="0" destOrd="0" presId="urn:microsoft.com/office/officeart/2005/8/layout/orgChart1"/>
    <dgm:cxn modelId="{D761FBF2-C982-41E8-ABEA-5F9F60A8860A}" type="presOf" srcId="{6CD2BA5A-12AA-4C1E-A4F6-8461508261ED}" destId="{49887CC2-CFC7-4CA0-99EC-CB88E8502646}" srcOrd="0" destOrd="0" presId="urn:microsoft.com/office/officeart/2005/8/layout/orgChart1"/>
    <dgm:cxn modelId="{CEEF3504-9D94-4B63-ABCD-3FC29F495DCA}" srcId="{C06523E3-BC6F-4B6E-A8D8-1D6DF965BE89}" destId="{494F9A9D-EFC8-470B-A580-0CDE2EE15B70}" srcOrd="1" destOrd="0" parTransId="{23045BC5-ED4A-40DA-8FA7-B30CA45F9A9E}" sibTransId="{EE4C8D8F-7181-4A35-9B1A-517E9BB66157}"/>
    <dgm:cxn modelId="{C2744815-3E4B-49A8-BE57-9B53DA54E691}" srcId="{7C11E140-B6DA-497D-A5A4-89B64703B9D9}" destId="{90CA2C0E-1304-440E-A7BB-537BF3CB4804}" srcOrd="0" destOrd="0" parTransId="{AA6A974B-0437-447E-A6A6-8E81B5B8E8B7}" sibTransId="{0D1F9B4F-E389-4772-8843-A6765C1BBCCF}"/>
    <dgm:cxn modelId="{D0FAC86A-A501-4C94-B31D-05B65E6EE5B7}" type="presOf" srcId="{A6DFFD40-9134-47A6-A603-99F13E6EC7F5}" destId="{06879CBA-F3D9-4170-B539-76E553B1DE46}" srcOrd="0" destOrd="0" presId="urn:microsoft.com/office/officeart/2005/8/layout/orgChart1"/>
    <dgm:cxn modelId="{3A76574E-2F1F-41BB-8016-C1F79CBDD9BF}" type="presOf" srcId="{A7559F70-274D-4656-BE47-A372E427B486}" destId="{540C56D5-DAB8-4D2E-BEC0-E0C83F1F09FB}" srcOrd="1" destOrd="0" presId="urn:microsoft.com/office/officeart/2005/8/layout/orgChart1"/>
    <dgm:cxn modelId="{EF1B3809-0D4C-4587-9853-EA715E05FF92}" type="presOf" srcId="{F3806FBC-38FA-41DD-887E-C716D638B99D}" destId="{A8273067-F774-4187-93A6-7490A532D377}" srcOrd="1" destOrd="0" presId="urn:microsoft.com/office/officeart/2005/8/layout/orgChart1"/>
    <dgm:cxn modelId="{AA5C77A9-BB85-4E7A-BF84-D27804FD6DB7}" type="presOf" srcId="{2C71F833-1BD4-4F4B-8B7A-173A313FD8BB}" destId="{DD19F61B-62C0-469D-B6AE-B659009BAA69}" srcOrd="0" destOrd="0" presId="urn:microsoft.com/office/officeart/2005/8/layout/orgChart1"/>
    <dgm:cxn modelId="{825C0A43-9826-4F5E-824A-1F0E42538F46}" type="presOf" srcId="{82E35DC1-6E75-4F5A-AB56-97D27CBF8AF3}" destId="{2C631856-84B1-406A-AC21-29D68529A311}" srcOrd="1" destOrd="0" presId="urn:microsoft.com/office/officeart/2005/8/layout/orgChart1"/>
    <dgm:cxn modelId="{64D57283-4167-4718-8F1D-2A09548691B5}" srcId="{E357A21C-BEAD-4787-A036-BBF82C0F434E}" destId="{FC73BF74-A454-4507-A3A1-F9AAFDE9055C}" srcOrd="0" destOrd="0" parTransId="{796E429E-CED5-456C-B16B-885638C8C9E8}" sibTransId="{5AD5422E-02FB-4656-9971-20BEB4DC9A58}"/>
    <dgm:cxn modelId="{BC120DE6-9CA4-4B90-8D06-56BBADE66243}" type="presOf" srcId="{FC73BF74-A454-4507-A3A1-F9AAFDE9055C}" destId="{A4188C84-F369-485E-BC07-FEA8598C476F}" srcOrd="1" destOrd="0" presId="urn:microsoft.com/office/officeart/2005/8/layout/orgChart1"/>
    <dgm:cxn modelId="{EC460B9F-837A-431B-86A2-91CA5E98939D}" type="presOf" srcId="{2BE5C05B-1E5F-4833-9696-AE818AF5AD11}" destId="{6F20A039-A4DC-4F8E-B05F-80B59FCB0EDD}" srcOrd="0" destOrd="0" presId="urn:microsoft.com/office/officeart/2005/8/layout/orgChart1"/>
    <dgm:cxn modelId="{002DD78D-8C9C-4A65-8890-29C47E445DBF}" type="presOf" srcId="{0FAB4984-8D03-44C5-B6F8-76589B53CFB2}" destId="{438EDC31-896F-49B4-B19D-21B00ADE6DA7}" srcOrd="0" destOrd="0" presId="urn:microsoft.com/office/officeart/2005/8/layout/orgChart1"/>
    <dgm:cxn modelId="{7E304B4A-219A-4A73-A2A6-C99D66C747E7}" type="presOf" srcId="{4FAEA304-4D26-4186-AB1F-7E41C6F34FA6}" destId="{7F7AB28B-3FB4-44DA-BB9F-D5B44B0C8E89}" srcOrd="0" destOrd="0" presId="urn:microsoft.com/office/officeart/2005/8/layout/orgChart1"/>
    <dgm:cxn modelId="{F30871CA-002A-4DF3-B3B5-43DBE34678ED}" type="presOf" srcId="{FC73BF74-A454-4507-A3A1-F9AAFDE9055C}" destId="{F7FF58F9-7B1C-4CDB-A479-E3E639E0FD11}" srcOrd="0" destOrd="0" presId="urn:microsoft.com/office/officeart/2005/8/layout/orgChart1"/>
    <dgm:cxn modelId="{A1CDECC8-1CC6-4015-9AAC-F960EED85FCB}" type="presOf" srcId="{5C9C3A7D-2F00-4356-822E-62B536BDA9FE}" destId="{F90D2A92-A80C-41C3-B29D-C688CD36E6E8}" srcOrd="0" destOrd="0" presId="urn:microsoft.com/office/officeart/2005/8/layout/orgChart1"/>
    <dgm:cxn modelId="{C187944C-BD91-4BB0-B339-ACDF22E891E3}" type="presOf" srcId="{F500F38B-2DFD-4744-B6B7-57F5C57724B3}" destId="{3A0FF327-E967-4A71-B8C6-2507BDD7FFD2}" srcOrd="1" destOrd="0" presId="urn:microsoft.com/office/officeart/2005/8/layout/orgChart1"/>
    <dgm:cxn modelId="{4C5B2BDA-5EFC-4FE9-AC03-2D43F7327B4A}" type="presOf" srcId="{92A45039-FBA4-4A70-806F-3394B9CECE01}" destId="{3E2BA001-3CD9-4005-8BC5-E1F25BAB7D72}" srcOrd="0" destOrd="0" presId="urn:microsoft.com/office/officeart/2005/8/layout/orgChart1"/>
    <dgm:cxn modelId="{E8B62221-9374-4E77-95AF-166A17EEB47C}" type="presOf" srcId="{CB737642-D241-4EDF-B153-7A67801A290B}" destId="{9155FCE1-BAD8-44BD-9F77-B72778BB7987}" srcOrd="0" destOrd="0" presId="urn:microsoft.com/office/officeart/2005/8/layout/orgChart1"/>
    <dgm:cxn modelId="{C014F5E5-D6EC-4B07-B011-6F325AEA04D1}" type="presOf" srcId="{FE06DBE3-869C-441D-9FB8-FE99A3BC0CE2}" destId="{78F71393-3FF0-471E-894A-1BC551B68CFD}" srcOrd="1" destOrd="0" presId="urn:microsoft.com/office/officeart/2005/8/layout/orgChart1"/>
    <dgm:cxn modelId="{EFA5B8EC-3A36-45D2-A7BA-04E47FD86128}" type="presOf" srcId="{5C9C3A7D-2F00-4356-822E-62B536BDA9FE}" destId="{FFAB7039-82BA-4DDB-9F8B-9F577B410ABF}" srcOrd="1" destOrd="0" presId="urn:microsoft.com/office/officeart/2005/8/layout/orgChart1"/>
    <dgm:cxn modelId="{B3F5238E-2755-47FA-AE66-7795AABE7DE1}" type="presOf" srcId="{AA6A974B-0437-447E-A6A6-8E81B5B8E8B7}" destId="{65B7D407-4983-488D-946C-ADF3FAA78DFE}" srcOrd="0" destOrd="0" presId="urn:microsoft.com/office/officeart/2005/8/layout/orgChart1"/>
    <dgm:cxn modelId="{EBC85E16-CEF7-435E-B0ED-7C315506101B}" type="presOf" srcId="{0ADCB890-97B1-4D99-A094-6914FA29A564}" destId="{AD5AB9DD-129A-4696-8D6C-978F34ADE66D}" srcOrd="0" destOrd="0" presId="urn:microsoft.com/office/officeart/2005/8/layout/orgChart1"/>
    <dgm:cxn modelId="{B16FC456-22E9-4539-89C1-614D83C9CF0C}" type="presOf" srcId="{494F9A9D-EFC8-470B-A580-0CDE2EE15B70}" destId="{3BE597DF-7B4C-4FA5-9E4A-CE8BECD821CE}" srcOrd="1" destOrd="0" presId="urn:microsoft.com/office/officeart/2005/8/layout/orgChart1"/>
    <dgm:cxn modelId="{E2F2EDC9-5CCB-4549-AAA6-89ED0263C5A4}" srcId="{82E35DC1-6E75-4F5A-AB56-97D27CBF8AF3}" destId="{DD9B42CA-8493-4708-90F6-8B7E1486C858}" srcOrd="1" destOrd="0" parTransId="{2C71F833-1BD4-4F4B-8B7A-173A313FD8BB}" sibTransId="{58B006FC-E2D2-4C20-B013-D86EBE19D784}"/>
    <dgm:cxn modelId="{A7E45064-B56D-4E54-98A8-1A5DA8692E13}" type="presOf" srcId="{DD9B42CA-8493-4708-90F6-8B7E1486C858}" destId="{E00D2296-4B27-4DCA-ACF9-197ED0B80AB3}" srcOrd="1" destOrd="0" presId="urn:microsoft.com/office/officeart/2005/8/layout/orgChart1"/>
    <dgm:cxn modelId="{4E3A897D-82D9-4CB0-AE1F-FD1B1DCB6677}" type="presOf" srcId="{796E429E-CED5-456C-B16B-885638C8C9E8}" destId="{4B7E8506-D278-46D0-BCAF-3B3D5CE6296D}" srcOrd="0" destOrd="0" presId="urn:microsoft.com/office/officeart/2005/8/layout/orgChart1"/>
    <dgm:cxn modelId="{35F161F4-55DB-4A2D-A446-42F673555216}" srcId="{82E35DC1-6E75-4F5A-AB56-97D27CBF8AF3}" destId="{0CA57B48-20B5-4AF5-B1CF-349088DA93AD}" srcOrd="0" destOrd="0" parTransId="{2BE5C05B-1E5F-4833-9696-AE818AF5AD11}" sibTransId="{E8D33B08-83DC-4ECB-ADC7-26D7BBCDD2A0}"/>
    <dgm:cxn modelId="{E39F8501-5D3E-47D2-A9F7-1A628B82EA92}" type="presOf" srcId="{7C11E140-B6DA-497D-A5A4-89B64703B9D9}" destId="{B85B1863-F108-4ED4-87C3-23DEE9F0C464}" srcOrd="0" destOrd="0" presId="urn:microsoft.com/office/officeart/2005/8/layout/orgChart1"/>
    <dgm:cxn modelId="{C1E4432F-CDFF-4F8F-B97C-A06C321B343E}" type="presOf" srcId="{2C650320-DDB5-49D3-AC03-BFBB208C8FC1}" destId="{A9E74DF7-E3DD-4A3F-9EB4-16B1A9CA1305}" srcOrd="0" destOrd="0" presId="urn:microsoft.com/office/officeart/2005/8/layout/orgChart1"/>
    <dgm:cxn modelId="{5B3CC078-F3A9-4D10-9CCF-67B89861BE15}" type="presOf" srcId="{7C11E140-B6DA-497D-A5A4-89B64703B9D9}" destId="{F6FD6F97-AFCE-4413-8AFD-3EA5E23FE812}" srcOrd="1" destOrd="0" presId="urn:microsoft.com/office/officeart/2005/8/layout/orgChart1"/>
    <dgm:cxn modelId="{2949AAAA-352A-43D4-9C26-25D88BCF2384}" type="presOf" srcId="{3CE0A63D-296D-472A-A5B1-D6083E6D9EE9}" destId="{6C306794-97A4-41C3-93F4-AC54536C5C20}" srcOrd="0" destOrd="0" presId="urn:microsoft.com/office/officeart/2005/8/layout/orgChart1"/>
    <dgm:cxn modelId="{8EE66662-B4E1-48F3-AB6F-241FF3E5FC09}" type="presOf" srcId="{E4FCF648-399F-4388-B239-C5BDEE58D84E}" destId="{B8A56588-A801-4A9D-821F-1FCAADC32A18}" srcOrd="1" destOrd="0" presId="urn:microsoft.com/office/officeart/2005/8/layout/orgChart1"/>
    <dgm:cxn modelId="{84E7F40E-A9B5-43C8-9F8F-151BC261CEE3}" type="presOf" srcId="{CB737642-D241-4EDF-B153-7A67801A290B}" destId="{CDAE913D-DED8-4E84-AD20-B4BA18BBA325}" srcOrd="1" destOrd="0" presId="urn:microsoft.com/office/officeart/2005/8/layout/orgChart1"/>
    <dgm:cxn modelId="{1C99DE74-FAD5-477D-9D2B-6CF234C718A7}" type="presOf" srcId="{F3806FBC-38FA-41DD-887E-C716D638B99D}" destId="{524FEF9E-4690-4EF2-93F8-56353B7BEE2E}" srcOrd="0" destOrd="0" presId="urn:microsoft.com/office/officeart/2005/8/layout/orgChart1"/>
    <dgm:cxn modelId="{E04BD9C3-EFB4-442E-A6BB-4D34EFB8DE6C}" type="presOf" srcId="{3475974A-807F-46E1-BAE7-BAA2BE453F6A}" destId="{32395CDB-F2A9-435F-B8B5-E9FC3EA6260E}" srcOrd="0" destOrd="0" presId="urn:microsoft.com/office/officeart/2005/8/layout/orgChart1"/>
    <dgm:cxn modelId="{15E32D86-5EEA-4B42-8062-732E5558121D}" type="presOf" srcId="{FCACF724-717F-4CAF-B497-0F8357B1FE57}" destId="{1E3AB4D5-72E7-42FE-9E39-09ADC0BC5A41}" srcOrd="0" destOrd="0" presId="urn:microsoft.com/office/officeart/2005/8/layout/orgChart1"/>
    <dgm:cxn modelId="{D94B794C-F8C6-4A6F-8FED-BBCCCD463C48}" type="presOf" srcId="{3A570675-F124-49AB-9E6B-0E25EA092671}" destId="{CBE03BBB-2F3A-4776-AD8A-924C565B047D}" srcOrd="0" destOrd="0" presId="urn:microsoft.com/office/officeart/2005/8/layout/orgChart1"/>
    <dgm:cxn modelId="{2240A58B-C51D-4476-B119-1B137C1E62D1}" srcId="{7C11E140-B6DA-497D-A5A4-89B64703B9D9}" destId="{21B653EA-1C7C-4638-A437-BB697EBD5F54}" srcOrd="1" destOrd="0" parTransId="{0546B34A-A348-474A-ACB4-987B08145F89}" sibTransId="{7268E377-BB89-408F-BF52-4D83408504B7}"/>
    <dgm:cxn modelId="{4052FF3F-ADB0-4F50-AC14-6B05D2533E86}" type="presOf" srcId="{03D557D2-51A4-4656-9D3E-7BC4A1B8988B}" destId="{25456204-74AD-42C5-AE2B-B53F4A81DACB}" srcOrd="1" destOrd="0" presId="urn:microsoft.com/office/officeart/2005/8/layout/orgChart1"/>
    <dgm:cxn modelId="{6A56B7FA-5721-40CB-9318-802D7CBD4CBD}" type="presOf" srcId="{A4B320E4-5759-4F3B-985C-9E9245C3B3C8}" destId="{DF5D4AEE-A64E-4A3E-9FA1-76D8E988EEF4}" srcOrd="1" destOrd="0" presId="urn:microsoft.com/office/officeart/2005/8/layout/orgChart1"/>
    <dgm:cxn modelId="{903BD18B-0D28-45EE-B1C4-C05B3928B1A1}" type="presOf" srcId="{88C29175-4CF0-4662-8384-FD982D564F0A}" destId="{85C680BD-3E85-490A-91D1-69BE9BDA055F}" srcOrd="1" destOrd="0" presId="urn:microsoft.com/office/officeart/2005/8/layout/orgChart1"/>
    <dgm:cxn modelId="{855EDF89-FB5C-4ED6-858F-4D38BAA3FBB6}" type="presOf" srcId="{453DCF9A-A8E8-454C-BB14-B30119833D41}" destId="{F625B34B-00D9-4688-8EE0-92E8C967D3CB}" srcOrd="0" destOrd="0" presId="urn:microsoft.com/office/officeart/2005/8/layout/orgChart1"/>
    <dgm:cxn modelId="{91FCB294-62BD-41DA-BD6F-0306C2C9B6F2}" type="presOf" srcId="{5C3FBFCC-CC30-46DD-BC86-2A87F5AD90EA}" destId="{09299BB2-E6C0-4732-90AA-124110EEAC8D}" srcOrd="0" destOrd="0" presId="urn:microsoft.com/office/officeart/2005/8/layout/orgChart1"/>
    <dgm:cxn modelId="{14113FCF-59E4-40F5-8483-3AB5403D87F3}" type="presOf" srcId="{318C2C79-68BA-43DE-916E-C06EED332782}" destId="{E2D2535B-DCB2-4593-B512-F72D125BD265}" srcOrd="0" destOrd="0" presId="urn:microsoft.com/office/officeart/2005/8/layout/orgChart1"/>
    <dgm:cxn modelId="{65C6586B-118F-4CDA-B7F8-BC2EA512AB32}" srcId="{92A45039-FBA4-4A70-806F-3394B9CECE01}" destId="{2C650320-DDB5-49D3-AC03-BFBB208C8FC1}" srcOrd="1" destOrd="0" parTransId="{7DA8AB07-4587-4804-9D39-B6CE001F74A8}" sibTransId="{00EF4F65-35E3-4846-9919-294F3ACF0B50}"/>
    <dgm:cxn modelId="{EF29FE1B-2082-44AF-9183-1BBCDD5F9228}" type="presOf" srcId="{E4FCF648-399F-4388-B239-C5BDEE58D84E}" destId="{58AC59BD-93AB-4252-B265-1CEBFBD6D0EA}" srcOrd="0" destOrd="0" presId="urn:microsoft.com/office/officeart/2005/8/layout/orgChart1"/>
    <dgm:cxn modelId="{B316D42E-C560-4F94-AD01-D7F240AF1820}" srcId="{82E35DC1-6E75-4F5A-AB56-97D27CBF8AF3}" destId="{FE06DBE3-869C-441D-9FB8-FE99A3BC0CE2}" srcOrd="5" destOrd="0" parTransId="{453DCF9A-A8E8-454C-BB14-B30119833D41}" sibTransId="{1EFA0B7A-15E3-4C9C-9950-5A2AC6492842}"/>
    <dgm:cxn modelId="{B7F3FA2F-F8C8-4AFF-91AE-07FD62C93980}" type="presOf" srcId="{CEA5677E-CC78-4AC1-B521-9D3AC06354A5}" destId="{58C7D4D8-67F7-473C-AE59-26E23C228E25}" srcOrd="0" destOrd="0" presId="urn:microsoft.com/office/officeart/2005/8/layout/orgChart1"/>
    <dgm:cxn modelId="{55005EAC-52DF-4C47-8CAD-238F7AAC5FAF}" srcId="{A7559F70-274D-4656-BE47-A372E427B486}" destId="{F500F38B-2DFD-4744-B6B7-57F5C57724B3}" srcOrd="2" destOrd="0" parTransId="{6CD2BA5A-12AA-4C1E-A4F6-8461508261ED}" sibTransId="{5FA8033E-672E-42D1-891D-D7974419F7F0}"/>
    <dgm:cxn modelId="{936D151E-3263-4FCB-AFD0-0E5A7E4A3D45}" srcId="{7C11E140-B6DA-497D-A5A4-89B64703B9D9}" destId="{4FAEA304-4D26-4186-AB1F-7E41C6F34FA6}" srcOrd="2" destOrd="0" parTransId="{CEA5677E-CC78-4AC1-B521-9D3AC06354A5}" sibTransId="{E2907D7A-B9F3-4D59-B6E4-6B493612ADFE}"/>
    <dgm:cxn modelId="{4FE09684-48E0-4B67-BC07-8C8068B08E18}" srcId="{0ADCB890-97B1-4D99-A094-6914FA29A564}" destId="{C06523E3-BC6F-4B6E-A8D8-1D6DF965BE89}" srcOrd="1" destOrd="0" parTransId="{CB09B0CB-C798-4428-8F6B-C4528C1FBEC6}" sibTransId="{72174349-628E-40A4-B0E2-973C85A5ACC8}"/>
    <dgm:cxn modelId="{EE596AE6-7467-4E11-BC22-81CB62E42C33}" type="presOf" srcId="{CB09B0CB-C798-4428-8F6B-C4528C1FBEC6}" destId="{7DC4FED0-B006-4274-A0D4-E0509A862428}" srcOrd="0" destOrd="0" presId="urn:microsoft.com/office/officeart/2005/8/layout/orgChart1"/>
    <dgm:cxn modelId="{17F036F5-F938-4F7F-B76C-2F69E814A33A}" type="presOf" srcId="{3475974A-807F-46E1-BAE7-BAA2BE453F6A}" destId="{EE22181C-C6F2-4ADF-BBD5-86666E1871B8}" srcOrd="1" destOrd="0" presId="urn:microsoft.com/office/officeart/2005/8/layout/orgChart1"/>
    <dgm:cxn modelId="{CDB3E8CA-700D-4BB4-A334-7FC6F49F5C9D}" type="presOf" srcId="{816B15D9-E83E-44EA-B5D0-48026B2FCCE7}" destId="{0A1E5866-E79B-4928-BF70-A9012F9927DB}" srcOrd="0" destOrd="0" presId="urn:microsoft.com/office/officeart/2005/8/layout/orgChart1"/>
    <dgm:cxn modelId="{D87F9E15-CFB9-4EFE-AF81-8494F8367469}" srcId="{EA57E299-6180-4B1B-8B98-3F8230CA5ABE}" destId="{E4FCF648-399F-4388-B239-C5BDEE58D84E}" srcOrd="2" destOrd="0" parTransId="{A6DFFD40-9134-47A6-A603-99F13E6EC7F5}" sibTransId="{CAB8DCC6-C735-45D7-B091-6D8BA3CF10C7}"/>
    <dgm:cxn modelId="{A26D6489-BA39-418C-AA71-00F16977342F}" srcId="{E357A21C-BEAD-4787-A036-BBF82C0F434E}" destId="{DE8E47DA-3C1B-421E-AE01-E691712D582A}" srcOrd="1" destOrd="0" parTransId="{487ED2A2-18CC-4EC5-96B9-0C66655A0CE0}" sibTransId="{4DF44DC1-9AC9-4785-8491-DE2923A43868}"/>
    <dgm:cxn modelId="{3B904DEE-B879-47FC-A614-187D80FB2283}" type="presOf" srcId="{494F9A9D-EFC8-470B-A580-0CDE2EE15B70}" destId="{99F3D940-DB9A-437B-B0BB-B4E546329426}" srcOrd="0" destOrd="0" presId="urn:microsoft.com/office/officeart/2005/8/layout/orgChart1"/>
    <dgm:cxn modelId="{9996CB11-105F-4711-AADA-ACE7495ECD8D}" type="presOf" srcId="{8DED8EA0-D96E-45C4-BEFF-64ADFA31B87A}" destId="{7A2EF6A7-E53E-4EDC-922B-99766D55FB5C}" srcOrd="0" destOrd="0" presId="urn:microsoft.com/office/officeart/2005/8/layout/orgChart1"/>
    <dgm:cxn modelId="{CB514494-D8FC-4B1D-BE8F-E7CA1AF0F181}" type="presOf" srcId="{92A45039-FBA4-4A70-806F-3394B9CECE01}" destId="{9A3D6CFF-3979-4F03-860E-48688A363F3F}" srcOrd="1" destOrd="0" presId="urn:microsoft.com/office/officeart/2005/8/layout/orgChart1"/>
    <dgm:cxn modelId="{E193F073-30A7-448A-A6CE-12F1FFB91D09}" type="presOf" srcId="{DBC31545-5C74-48D5-8983-1238F190A9E4}" destId="{5F1C4E82-70B4-4B38-9890-0283393FC868}" srcOrd="1" destOrd="0" presId="urn:microsoft.com/office/officeart/2005/8/layout/orgChart1"/>
    <dgm:cxn modelId="{6E1CCD65-5462-41E9-8C66-FAECC5C5EECB}" type="presOf" srcId="{21B653EA-1C7C-4638-A437-BB697EBD5F54}" destId="{B9960899-C634-4553-B9B4-3AE07ABC5143}" srcOrd="1" destOrd="0" presId="urn:microsoft.com/office/officeart/2005/8/layout/orgChart1"/>
    <dgm:cxn modelId="{A464CC62-8665-4EAB-8184-D1345D37A829}" srcId="{494F9A9D-EFC8-470B-A580-0CDE2EE15B70}" destId="{A7559F70-274D-4656-BE47-A372E427B486}" srcOrd="0" destOrd="0" parTransId="{653DC0F5-6746-4448-A52A-803F2239ED1F}" sibTransId="{3B7BE295-B1EB-4CBA-A710-80793C06027D}"/>
    <dgm:cxn modelId="{40B243C6-F70B-46AB-AE2C-FE9E53DC71CC}" type="presOf" srcId="{7D7D530A-7527-4812-B013-BDDC5902B3AC}" destId="{DBFD134F-39A4-4B8D-A559-779E71F79E29}" srcOrd="0" destOrd="0" presId="urn:microsoft.com/office/officeart/2005/8/layout/orgChart1"/>
    <dgm:cxn modelId="{386398D9-D0EE-416A-8411-E869888C2E12}" srcId="{BEFF225A-996A-45D5-8150-66D78D45A626}" destId="{0ADCB890-97B1-4D99-A094-6914FA29A564}" srcOrd="0" destOrd="0" parTransId="{7A29FFAD-9429-43B4-809D-85CD01CBCC30}" sibTransId="{38A3CA32-5294-46CB-87F7-FB6542A6A0B9}"/>
    <dgm:cxn modelId="{66DEE413-D34C-4CE0-8D18-9A7A2B2767DD}" type="presOf" srcId="{0ADCB890-97B1-4D99-A094-6914FA29A564}" destId="{F8ACE59A-911F-4A2A-A1A5-02F59F49BB50}" srcOrd="1" destOrd="0" presId="urn:microsoft.com/office/officeart/2005/8/layout/orgChart1"/>
    <dgm:cxn modelId="{3F42260B-18C6-4A14-B5DD-D4FF13AFC787}" type="presOf" srcId="{C06523E3-BC6F-4B6E-A8D8-1D6DF965BE89}" destId="{D7CC7874-042A-41FF-9DA8-32F877F45C61}" srcOrd="0" destOrd="0" presId="urn:microsoft.com/office/officeart/2005/8/layout/orgChart1"/>
    <dgm:cxn modelId="{7717B47F-CFC7-4787-9059-C170B3A9C4EB}" type="presOf" srcId="{F500F38B-2DFD-4744-B6B7-57F5C57724B3}" destId="{5F598201-74FD-4940-B5A0-F70606231665}" srcOrd="0" destOrd="0" presId="urn:microsoft.com/office/officeart/2005/8/layout/orgChart1"/>
    <dgm:cxn modelId="{0E20C317-E35B-4A90-88C9-09EC0B18689E}" type="presOf" srcId="{A7559F70-274D-4656-BE47-A372E427B486}" destId="{85F461A7-32E3-49D0-ADEE-7C3F35BB143F}" srcOrd="0" destOrd="0" presId="urn:microsoft.com/office/officeart/2005/8/layout/orgChart1"/>
    <dgm:cxn modelId="{1379FF4C-5456-433C-B430-290DA8465795}" type="presOf" srcId="{979ACA6D-D1BC-4CC8-84EB-3AB55440A6D5}" destId="{EFEAC5B6-8870-4F1E-827F-7A78A8040484}" srcOrd="0" destOrd="0" presId="urn:microsoft.com/office/officeart/2005/8/layout/orgChart1"/>
    <dgm:cxn modelId="{8A3AA986-1976-4628-B091-95B5BFB98714}" type="presOf" srcId="{487ED2A2-18CC-4EC5-96B9-0C66655A0CE0}" destId="{0F2ECA54-A150-4C26-9DFC-B07AA3784C13}" srcOrd="0" destOrd="0" presId="urn:microsoft.com/office/officeart/2005/8/layout/orgChart1"/>
    <dgm:cxn modelId="{759B1D10-E8F6-4130-9417-9BE8EFA538E2}" type="presOf" srcId="{E357A21C-BEAD-4787-A036-BBF82C0F434E}" destId="{C4D44EB1-6FFE-4AA9-BFAB-D4B3C7192EF6}" srcOrd="0" destOrd="0" presId="urn:microsoft.com/office/officeart/2005/8/layout/orgChart1"/>
    <dgm:cxn modelId="{FABA49D4-95FE-406F-9F6C-29D09762EAC5}" type="presOf" srcId="{A4B320E4-5759-4F3B-985C-9E9245C3B3C8}" destId="{9998C4A3-5D2F-48DB-97F3-B9306C16D3F5}" srcOrd="0" destOrd="0" presId="urn:microsoft.com/office/officeart/2005/8/layout/orgChart1"/>
    <dgm:cxn modelId="{5F86D2FD-F8F6-4B44-A2C6-8695C4F766D4}" srcId="{82E35DC1-6E75-4F5A-AB56-97D27CBF8AF3}" destId="{03D557D2-51A4-4656-9D3E-7BC4A1B8988B}" srcOrd="3" destOrd="0" parTransId="{873810B0-354F-4DA1-AD87-F86A00216AB6}" sibTransId="{A394B388-119E-48C5-A7A6-E8CA5F089393}"/>
    <dgm:cxn modelId="{3B73E0C7-0B31-434A-99EF-F4FF76807845}" type="presOf" srcId="{1353BE22-FC6F-4342-83FF-A343748643B5}" destId="{BDDF9F69-355B-4EE6-989C-B611341550E8}" srcOrd="0" destOrd="0" presId="urn:microsoft.com/office/officeart/2005/8/layout/orgChart1"/>
    <dgm:cxn modelId="{E9D5454D-649F-437E-9B89-883AF5B8BD42}" type="presOf" srcId="{82E35DC1-6E75-4F5A-AB56-97D27CBF8AF3}" destId="{0836AC46-270E-4D58-8622-96162D4B80A6}" srcOrd="0" destOrd="0" presId="urn:microsoft.com/office/officeart/2005/8/layout/orgChart1"/>
    <dgm:cxn modelId="{772C6CCA-98ED-4A86-8AB9-832E0293E507}" type="presOf" srcId="{C06523E3-BC6F-4B6E-A8D8-1D6DF965BE89}" destId="{9C9CA955-1D0B-4A66-B3E2-ED9AAE3B978E}" srcOrd="1" destOrd="0" presId="urn:microsoft.com/office/officeart/2005/8/layout/orgChart1"/>
    <dgm:cxn modelId="{EA9FC947-DBD9-4177-BEE9-403A1069CD42}" type="presOf" srcId="{474723A7-B832-4976-8726-4183D5D91526}" destId="{80F15839-F657-4229-B9B3-1385ED799B92}" srcOrd="0" destOrd="0" presId="urn:microsoft.com/office/officeart/2005/8/layout/orgChart1"/>
    <dgm:cxn modelId="{C681768A-CC02-451C-B353-EDE8BC58F03A}" type="presOf" srcId="{EA57E299-6180-4B1B-8B98-3F8230CA5ABE}" destId="{EA781BBE-C41C-4488-BFB0-2373AA2689B5}" srcOrd="1" destOrd="0" presId="urn:microsoft.com/office/officeart/2005/8/layout/orgChart1"/>
    <dgm:cxn modelId="{B6B35E0D-0A42-459B-BEBF-5944193DBCB8}" type="presOf" srcId="{88C29175-4CF0-4662-8384-FD982D564F0A}" destId="{7EB511A3-868E-4DF8-A17F-C01836942CBC}" srcOrd="0" destOrd="0" presId="urn:microsoft.com/office/officeart/2005/8/layout/orgChart1"/>
    <dgm:cxn modelId="{68D3F801-3939-40DA-9C27-BC1BBF39ACB0}" type="presOf" srcId="{90CA2C0E-1304-440E-A7BB-537BF3CB4804}" destId="{EA6354BE-CEFA-4F80-BB61-DB4FA183699A}" srcOrd="1" destOrd="0" presId="urn:microsoft.com/office/officeart/2005/8/layout/orgChart1"/>
    <dgm:cxn modelId="{8F0C159F-B3D4-4216-B873-52DAA1BEA417}" type="presOf" srcId="{DE8E47DA-3C1B-421E-AE01-E691712D582A}" destId="{A978BD55-1DAF-42F7-A73D-149D7A105D8F}" srcOrd="1" destOrd="0" presId="urn:microsoft.com/office/officeart/2005/8/layout/orgChart1"/>
    <dgm:cxn modelId="{053154B1-0B50-4D33-A63F-8577A17F2258}" type="presOf" srcId="{03D557D2-51A4-4656-9D3E-7BC4A1B8988B}" destId="{C7F6B7A3-AF76-4842-B41D-18C3981F2ECB}" srcOrd="0" destOrd="0" presId="urn:microsoft.com/office/officeart/2005/8/layout/orgChart1"/>
    <dgm:cxn modelId="{DC7D1394-C632-47F0-BA4E-5381DF496FB3}" srcId="{5C3FBFCC-CC30-46DD-BC86-2A87F5AD90EA}" destId="{A4B320E4-5759-4F3B-985C-9E9245C3B3C8}" srcOrd="0" destOrd="0" parTransId="{9E849CB4-138E-4B85-8DA9-C3A8C90925D5}" sibTransId="{6538A86C-63B6-4313-B45A-464631F86E9D}"/>
    <dgm:cxn modelId="{4DA07F40-E94A-4796-9C80-5A04E3288F8C}" type="presOf" srcId="{BEFF225A-996A-45D5-8150-66D78D45A626}" destId="{22597696-78B6-4DBE-9370-96436A43AE45}" srcOrd="0" destOrd="0" presId="urn:microsoft.com/office/officeart/2005/8/layout/orgChart1"/>
    <dgm:cxn modelId="{AE4940C2-D3CE-4D8A-8698-FAEE69BB593B}" srcId="{92A45039-FBA4-4A70-806F-3394B9CECE01}" destId="{474723A7-B832-4976-8726-4183D5D91526}" srcOrd="0" destOrd="0" parTransId="{318C2C79-68BA-43DE-916E-C06EED332782}" sibTransId="{5DF5AEB2-C0E4-46BB-8C92-C9F13DD39CAA}"/>
    <dgm:cxn modelId="{EAB1F299-A866-43B3-BB5D-DDC0FFDC1191}" type="presOf" srcId="{E357A21C-BEAD-4787-A036-BBF82C0F434E}" destId="{C01FDAC8-DD0C-4E45-969B-BE9C24503D9E}" srcOrd="1" destOrd="0" presId="urn:microsoft.com/office/officeart/2005/8/layout/orgChart1"/>
    <dgm:cxn modelId="{6C87F421-6D88-4ADE-B786-FCC106CFA402}" type="presOf" srcId="{8DED8EA0-D96E-45C4-BEFF-64ADFA31B87A}" destId="{D39770A7-7EBC-4ED3-82DF-B8C466D6DD73}" srcOrd="1" destOrd="0" presId="urn:microsoft.com/office/officeart/2005/8/layout/orgChart1"/>
    <dgm:cxn modelId="{71C780A6-37AD-439B-8038-A93D0866DD76}" type="presParOf" srcId="{22597696-78B6-4DBE-9370-96436A43AE45}" destId="{FD065834-926D-4B9C-9FBE-02BD0CADD9EB}" srcOrd="0" destOrd="0" presId="urn:microsoft.com/office/officeart/2005/8/layout/orgChart1"/>
    <dgm:cxn modelId="{9E0DAE3E-146B-4334-B792-1EB2A603E3C8}" type="presParOf" srcId="{FD065834-926D-4B9C-9FBE-02BD0CADD9EB}" destId="{0C9827A5-6866-4B6B-9DBF-5BF21CA4899A}" srcOrd="0" destOrd="0" presId="urn:microsoft.com/office/officeart/2005/8/layout/orgChart1"/>
    <dgm:cxn modelId="{841FAA35-10AE-4F2E-A75A-AAC0A3D7F883}" type="presParOf" srcId="{0C9827A5-6866-4B6B-9DBF-5BF21CA4899A}" destId="{AD5AB9DD-129A-4696-8D6C-978F34ADE66D}" srcOrd="0" destOrd="0" presId="urn:microsoft.com/office/officeart/2005/8/layout/orgChart1"/>
    <dgm:cxn modelId="{8DC1C99C-E432-49F2-9FF6-65A2E7E183F7}" type="presParOf" srcId="{0C9827A5-6866-4B6B-9DBF-5BF21CA4899A}" destId="{F8ACE59A-911F-4A2A-A1A5-02F59F49BB50}" srcOrd="1" destOrd="0" presId="urn:microsoft.com/office/officeart/2005/8/layout/orgChart1"/>
    <dgm:cxn modelId="{07651845-EDAB-4295-BE70-B9080169CF4A}" type="presParOf" srcId="{FD065834-926D-4B9C-9FBE-02BD0CADD9EB}" destId="{E14B0DB1-75E0-4288-8678-1087619845A3}" srcOrd="1" destOrd="0" presId="urn:microsoft.com/office/officeart/2005/8/layout/orgChart1"/>
    <dgm:cxn modelId="{A6BB8DA3-3B03-4DC3-AE53-89A7D6D69E13}" type="presParOf" srcId="{E14B0DB1-75E0-4288-8678-1087619845A3}" destId="{438EDC31-896F-49B4-B19D-21B00ADE6DA7}" srcOrd="0" destOrd="0" presId="urn:microsoft.com/office/officeart/2005/8/layout/orgChart1"/>
    <dgm:cxn modelId="{2C31E467-762F-464A-BB62-87283EF5DBDF}" type="presParOf" srcId="{E14B0DB1-75E0-4288-8678-1087619845A3}" destId="{3F2215BD-8A26-41FC-A679-029E588D8076}" srcOrd="1" destOrd="0" presId="urn:microsoft.com/office/officeart/2005/8/layout/orgChart1"/>
    <dgm:cxn modelId="{830CD737-1F35-4402-9136-64387593DCD5}" type="presParOf" srcId="{3F2215BD-8A26-41FC-A679-029E588D8076}" destId="{7BF011D6-8B06-4169-8993-672F0E84072E}" srcOrd="0" destOrd="0" presId="urn:microsoft.com/office/officeart/2005/8/layout/orgChart1"/>
    <dgm:cxn modelId="{CB397158-DA91-4F5D-A87E-E38E55205DE8}" type="presParOf" srcId="{7BF011D6-8B06-4169-8993-672F0E84072E}" destId="{9155FCE1-BAD8-44BD-9F77-B72778BB7987}" srcOrd="0" destOrd="0" presId="urn:microsoft.com/office/officeart/2005/8/layout/orgChart1"/>
    <dgm:cxn modelId="{B43C92C7-FE95-4E72-9895-A278F145E700}" type="presParOf" srcId="{7BF011D6-8B06-4169-8993-672F0E84072E}" destId="{CDAE913D-DED8-4E84-AD20-B4BA18BBA325}" srcOrd="1" destOrd="0" presId="urn:microsoft.com/office/officeart/2005/8/layout/orgChart1"/>
    <dgm:cxn modelId="{35ECBCCF-D9D4-4CDD-86D3-C3E62C4FEEC4}" type="presParOf" srcId="{3F2215BD-8A26-41FC-A679-029E588D8076}" destId="{82AD8661-0C53-4906-9A88-BCADB81FA243}" srcOrd="1" destOrd="0" presId="urn:microsoft.com/office/officeart/2005/8/layout/orgChart1"/>
    <dgm:cxn modelId="{D965557F-FC9F-4D41-BAB7-A7C532247FB9}" type="presParOf" srcId="{3F2215BD-8A26-41FC-A679-029E588D8076}" destId="{B10FA693-CAFA-4E36-8341-C58FBB8AAD99}" srcOrd="2" destOrd="0" presId="urn:microsoft.com/office/officeart/2005/8/layout/orgChart1"/>
    <dgm:cxn modelId="{183A2CE0-8602-4174-90D7-F9E8882759C2}" type="presParOf" srcId="{E14B0DB1-75E0-4288-8678-1087619845A3}" destId="{7DC4FED0-B006-4274-A0D4-E0509A862428}" srcOrd="2" destOrd="0" presId="urn:microsoft.com/office/officeart/2005/8/layout/orgChart1"/>
    <dgm:cxn modelId="{72BF21EC-C6E4-4FAB-85D6-9B772B742C87}" type="presParOf" srcId="{E14B0DB1-75E0-4288-8678-1087619845A3}" destId="{7BEFC132-0340-4F07-A0E5-62FA64313282}" srcOrd="3" destOrd="0" presId="urn:microsoft.com/office/officeart/2005/8/layout/orgChart1"/>
    <dgm:cxn modelId="{A7A2CF76-4E0B-4928-A076-9EC4B8681703}" type="presParOf" srcId="{7BEFC132-0340-4F07-A0E5-62FA64313282}" destId="{89CC8E93-D9ED-44F3-89AA-6F9109E65011}" srcOrd="0" destOrd="0" presId="urn:microsoft.com/office/officeart/2005/8/layout/orgChart1"/>
    <dgm:cxn modelId="{6F970EF4-87B2-4884-BEEC-B6D0FE91C881}" type="presParOf" srcId="{89CC8E93-D9ED-44F3-89AA-6F9109E65011}" destId="{D7CC7874-042A-41FF-9DA8-32F877F45C61}" srcOrd="0" destOrd="0" presId="urn:microsoft.com/office/officeart/2005/8/layout/orgChart1"/>
    <dgm:cxn modelId="{7EA4D200-B9B9-48C1-81AC-A590B950A9BD}" type="presParOf" srcId="{89CC8E93-D9ED-44F3-89AA-6F9109E65011}" destId="{9C9CA955-1D0B-4A66-B3E2-ED9AAE3B978E}" srcOrd="1" destOrd="0" presId="urn:microsoft.com/office/officeart/2005/8/layout/orgChart1"/>
    <dgm:cxn modelId="{CF01E309-DDCF-4E9F-B479-AB0B0C829AA6}" type="presParOf" srcId="{7BEFC132-0340-4F07-A0E5-62FA64313282}" destId="{C4CFE286-36DA-44D3-90C9-EAE8AC074411}" srcOrd="1" destOrd="0" presId="urn:microsoft.com/office/officeart/2005/8/layout/orgChart1"/>
    <dgm:cxn modelId="{D58BA32B-0CE6-49D5-AD10-D4D09C4B8A4F}" type="presParOf" srcId="{C4CFE286-36DA-44D3-90C9-EAE8AC074411}" destId="{0A1E5866-E79B-4928-BF70-A9012F9927DB}" srcOrd="0" destOrd="0" presId="urn:microsoft.com/office/officeart/2005/8/layout/orgChart1"/>
    <dgm:cxn modelId="{1FFEC3A8-34BE-4D26-92A0-DBD2AB2BBB7D}" type="presParOf" srcId="{C4CFE286-36DA-44D3-90C9-EAE8AC074411}" destId="{0845D105-EC2B-404A-9C30-ACC767C3029A}" srcOrd="1" destOrd="0" presId="urn:microsoft.com/office/officeart/2005/8/layout/orgChart1"/>
    <dgm:cxn modelId="{B85A68CE-DF72-4447-820A-08FC8C2FE15C}" type="presParOf" srcId="{0845D105-EC2B-404A-9C30-ACC767C3029A}" destId="{A541D826-ADE6-4555-9FA5-9B7F4DA044E0}" srcOrd="0" destOrd="0" presId="urn:microsoft.com/office/officeart/2005/8/layout/orgChart1"/>
    <dgm:cxn modelId="{9A52DC75-9FFB-49A9-8A9A-1AC73E993FB3}" type="presParOf" srcId="{A541D826-ADE6-4555-9FA5-9B7F4DA044E0}" destId="{C4D44EB1-6FFE-4AA9-BFAB-D4B3C7192EF6}" srcOrd="0" destOrd="0" presId="urn:microsoft.com/office/officeart/2005/8/layout/orgChart1"/>
    <dgm:cxn modelId="{D769F5C0-7303-4D3A-AB35-8F2DF1577560}" type="presParOf" srcId="{A541D826-ADE6-4555-9FA5-9B7F4DA044E0}" destId="{C01FDAC8-DD0C-4E45-969B-BE9C24503D9E}" srcOrd="1" destOrd="0" presId="urn:microsoft.com/office/officeart/2005/8/layout/orgChart1"/>
    <dgm:cxn modelId="{E98D99D6-6187-423D-8EAD-2C855DED6E8C}" type="presParOf" srcId="{0845D105-EC2B-404A-9C30-ACC767C3029A}" destId="{149AC186-9733-495F-AFBB-7EF8462311E7}" srcOrd="1" destOrd="0" presId="urn:microsoft.com/office/officeart/2005/8/layout/orgChart1"/>
    <dgm:cxn modelId="{47DCBFC6-E7E6-4CDF-959A-72556AFBB1A1}" type="presParOf" srcId="{149AC186-9733-495F-AFBB-7EF8462311E7}" destId="{4B7E8506-D278-46D0-BCAF-3B3D5CE6296D}" srcOrd="0" destOrd="0" presId="urn:microsoft.com/office/officeart/2005/8/layout/orgChart1"/>
    <dgm:cxn modelId="{23051E1A-D12A-4406-B8C9-562EA8E552A2}" type="presParOf" srcId="{149AC186-9733-495F-AFBB-7EF8462311E7}" destId="{8CCE8789-6136-4D45-B449-FFC410A6C5CD}" srcOrd="1" destOrd="0" presId="urn:microsoft.com/office/officeart/2005/8/layout/orgChart1"/>
    <dgm:cxn modelId="{8670ACFF-A026-4CEC-A73C-44E516FE690F}" type="presParOf" srcId="{8CCE8789-6136-4D45-B449-FFC410A6C5CD}" destId="{8659ABF0-6273-4F9B-B15B-E49AB4E3781A}" srcOrd="0" destOrd="0" presId="urn:microsoft.com/office/officeart/2005/8/layout/orgChart1"/>
    <dgm:cxn modelId="{17A63B26-8F13-42B2-B4A1-FB0C8B432CF0}" type="presParOf" srcId="{8659ABF0-6273-4F9B-B15B-E49AB4E3781A}" destId="{F7FF58F9-7B1C-4CDB-A479-E3E639E0FD11}" srcOrd="0" destOrd="0" presId="urn:microsoft.com/office/officeart/2005/8/layout/orgChart1"/>
    <dgm:cxn modelId="{CE5F77E4-7E69-4CDF-ABC6-DF630B8789F8}" type="presParOf" srcId="{8659ABF0-6273-4F9B-B15B-E49AB4E3781A}" destId="{A4188C84-F369-485E-BC07-FEA8598C476F}" srcOrd="1" destOrd="0" presId="urn:microsoft.com/office/officeart/2005/8/layout/orgChart1"/>
    <dgm:cxn modelId="{668489CA-6360-4DE8-A681-5421F1189740}" type="presParOf" srcId="{8CCE8789-6136-4D45-B449-FFC410A6C5CD}" destId="{133F5DFF-2618-4814-B4E8-3D14779552EF}" srcOrd="1" destOrd="0" presId="urn:microsoft.com/office/officeart/2005/8/layout/orgChart1"/>
    <dgm:cxn modelId="{66FC0E73-A691-400A-B510-A5914D067C57}" type="presParOf" srcId="{133F5DFF-2618-4814-B4E8-3D14779552EF}" destId="{2DB94DC3-B252-4DE7-9A03-30CDCEEE1649}" srcOrd="0" destOrd="0" presId="urn:microsoft.com/office/officeart/2005/8/layout/orgChart1"/>
    <dgm:cxn modelId="{8D195E94-211C-4F5A-8DFB-F239B751977D}" type="presParOf" srcId="{133F5DFF-2618-4814-B4E8-3D14779552EF}" destId="{1682A4FF-0D75-4DCA-BF9B-578CC5A350CD}" srcOrd="1" destOrd="0" presId="urn:microsoft.com/office/officeart/2005/8/layout/orgChart1"/>
    <dgm:cxn modelId="{40ADE8CE-087B-4831-A16E-88DEEB97AD7A}" type="presParOf" srcId="{1682A4FF-0D75-4DCA-BF9B-578CC5A350CD}" destId="{211EC409-58E7-46E4-89B4-0BE4F87A38E1}" srcOrd="0" destOrd="0" presId="urn:microsoft.com/office/officeart/2005/8/layout/orgChart1"/>
    <dgm:cxn modelId="{A08066B0-154B-4E50-BD98-709E57780798}" type="presParOf" srcId="{211EC409-58E7-46E4-89B4-0BE4F87A38E1}" destId="{B85B1863-F108-4ED4-87C3-23DEE9F0C464}" srcOrd="0" destOrd="0" presId="urn:microsoft.com/office/officeart/2005/8/layout/orgChart1"/>
    <dgm:cxn modelId="{E2034B1C-D0A9-4328-AD1E-FBF17ADD3EA3}" type="presParOf" srcId="{211EC409-58E7-46E4-89B4-0BE4F87A38E1}" destId="{F6FD6F97-AFCE-4413-8AFD-3EA5E23FE812}" srcOrd="1" destOrd="0" presId="urn:microsoft.com/office/officeart/2005/8/layout/orgChart1"/>
    <dgm:cxn modelId="{4BB57460-4DBB-4862-BB03-400B3E8A1D8B}" type="presParOf" srcId="{1682A4FF-0D75-4DCA-BF9B-578CC5A350CD}" destId="{A12E703C-B331-43C6-B764-B55A8861FDC9}" srcOrd="1" destOrd="0" presId="urn:microsoft.com/office/officeart/2005/8/layout/orgChart1"/>
    <dgm:cxn modelId="{C8BDD354-6154-4C89-8968-BFE095F004D7}" type="presParOf" srcId="{A12E703C-B331-43C6-B764-B55A8861FDC9}" destId="{65B7D407-4983-488D-946C-ADF3FAA78DFE}" srcOrd="0" destOrd="0" presId="urn:microsoft.com/office/officeart/2005/8/layout/orgChart1"/>
    <dgm:cxn modelId="{89C56048-05F1-4E22-9D3E-E44CBCBE3468}" type="presParOf" srcId="{A12E703C-B331-43C6-B764-B55A8861FDC9}" destId="{BDEE181D-F93B-4C91-9175-F1FF3BE099CA}" srcOrd="1" destOrd="0" presId="urn:microsoft.com/office/officeart/2005/8/layout/orgChart1"/>
    <dgm:cxn modelId="{FED97341-2B3A-48CE-BCB0-A13F89923203}" type="presParOf" srcId="{BDEE181D-F93B-4C91-9175-F1FF3BE099CA}" destId="{3960478C-FC1E-4EAC-A3AA-F03F2741BAF0}" srcOrd="0" destOrd="0" presId="urn:microsoft.com/office/officeart/2005/8/layout/orgChart1"/>
    <dgm:cxn modelId="{BB41404C-A3B7-4E48-A8F0-BF93205B6FB2}" type="presParOf" srcId="{3960478C-FC1E-4EAC-A3AA-F03F2741BAF0}" destId="{DE3DC33A-5E2C-499F-A44E-A674AAAC09FD}" srcOrd="0" destOrd="0" presId="urn:microsoft.com/office/officeart/2005/8/layout/orgChart1"/>
    <dgm:cxn modelId="{39438C71-F459-4F26-9255-9D505DDCDC84}" type="presParOf" srcId="{3960478C-FC1E-4EAC-A3AA-F03F2741BAF0}" destId="{EA6354BE-CEFA-4F80-BB61-DB4FA183699A}" srcOrd="1" destOrd="0" presId="urn:microsoft.com/office/officeart/2005/8/layout/orgChart1"/>
    <dgm:cxn modelId="{2BBC5FB5-6088-4CED-BCB6-FAD4652C467A}" type="presParOf" srcId="{BDEE181D-F93B-4C91-9175-F1FF3BE099CA}" destId="{3006CE0B-C93A-46A3-86FD-5244D688AC4A}" srcOrd="1" destOrd="0" presId="urn:microsoft.com/office/officeart/2005/8/layout/orgChart1"/>
    <dgm:cxn modelId="{6A5C69F9-1853-49B1-9236-07EF10F2525D}" type="presParOf" srcId="{BDEE181D-F93B-4C91-9175-F1FF3BE099CA}" destId="{40E5E517-F3CE-470A-AEDA-49F44361DFC2}" srcOrd="2" destOrd="0" presId="urn:microsoft.com/office/officeart/2005/8/layout/orgChart1"/>
    <dgm:cxn modelId="{CF91D167-084C-4E3F-9021-53EAAA7EF953}" type="presParOf" srcId="{A12E703C-B331-43C6-B764-B55A8861FDC9}" destId="{6777C6CF-2677-49BB-87E1-495223D3E4C4}" srcOrd="2" destOrd="0" presId="urn:microsoft.com/office/officeart/2005/8/layout/orgChart1"/>
    <dgm:cxn modelId="{29EB2513-5AA2-42BB-BCEC-0F2AF1E3DA64}" type="presParOf" srcId="{A12E703C-B331-43C6-B764-B55A8861FDC9}" destId="{3255F2DD-46D9-4AA9-B125-B9D07A9580BD}" srcOrd="3" destOrd="0" presId="urn:microsoft.com/office/officeart/2005/8/layout/orgChart1"/>
    <dgm:cxn modelId="{F26AA7E9-ADC5-4ECF-8D96-E0595D8A1472}" type="presParOf" srcId="{3255F2DD-46D9-4AA9-B125-B9D07A9580BD}" destId="{B09E6D81-D703-48ED-817E-15CFD96DD3C3}" srcOrd="0" destOrd="0" presId="urn:microsoft.com/office/officeart/2005/8/layout/orgChart1"/>
    <dgm:cxn modelId="{05C463E2-626E-4DC8-BCFB-4820C80B960F}" type="presParOf" srcId="{B09E6D81-D703-48ED-817E-15CFD96DD3C3}" destId="{724B0431-8532-4DF4-9659-D6A37FF48D6C}" srcOrd="0" destOrd="0" presId="urn:microsoft.com/office/officeart/2005/8/layout/orgChart1"/>
    <dgm:cxn modelId="{FA08CB04-B694-48B9-BA08-01C763A572E5}" type="presParOf" srcId="{B09E6D81-D703-48ED-817E-15CFD96DD3C3}" destId="{B9960899-C634-4553-B9B4-3AE07ABC5143}" srcOrd="1" destOrd="0" presId="urn:microsoft.com/office/officeart/2005/8/layout/orgChart1"/>
    <dgm:cxn modelId="{3125BD15-0514-47B3-B08E-24D5EB2D8B49}" type="presParOf" srcId="{3255F2DD-46D9-4AA9-B125-B9D07A9580BD}" destId="{454C54E1-9C6E-4D26-86D2-444B2F413EBC}" srcOrd="1" destOrd="0" presId="urn:microsoft.com/office/officeart/2005/8/layout/orgChart1"/>
    <dgm:cxn modelId="{562CFD17-1A79-42D5-AC2E-8AD9F5A729DA}" type="presParOf" srcId="{3255F2DD-46D9-4AA9-B125-B9D07A9580BD}" destId="{C8B26BCF-8AF3-422D-B1C5-828F25DCC6AC}" srcOrd="2" destOrd="0" presId="urn:microsoft.com/office/officeart/2005/8/layout/orgChart1"/>
    <dgm:cxn modelId="{75E2107D-22FE-4F94-80B1-BC8E9C4C1903}" type="presParOf" srcId="{A12E703C-B331-43C6-B764-B55A8861FDC9}" destId="{58C7D4D8-67F7-473C-AE59-26E23C228E25}" srcOrd="4" destOrd="0" presId="urn:microsoft.com/office/officeart/2005/8/layout/orgChart1"/>
    <dgm:cxn modelId="{567F3DCB-DECE-43DD-89E3-CD8A23706B04}" type="presParOf" srcId="{A12E703C-B331-43C6-B764-B55A8861FDC9}" destId="{BCA2BE05-3417-4024-B690-33018003082F}" srcOrd="5" destOrd="0" presId="urn:microsoft.com/office/officeart/2005/8/layout/orgChart1"/>
    <dgm:cxn modelId="{68057973-88FA-4251-8298-CCB706DAFE6F}" type="presParOf" srcId="{BCA2BE05-3417-4024-B690-33018003082F}" destId="{9EB5B0FA-6E64-4066-8D64-4F853212F601}" srcOrd="0" destOrd="0" presId="urn:microsoft.com/office/officeart/2005/8/layout/orgChart1"/>
    <dgm:cxn modelId="{2B0B369D-8B0F-426A-A51D-2E6C7EE80D1F}" type="presParOf" srcId="{9EB5B0FA-6E64-4066-8D64-4F853212F601}" destId="{7F7AB28B-3FB4-44DA-BB9F-D5B44B0C8E89}" srcOrd="0" destOrd="0" presId="urn:microsoft.com/office/officeart/2005/8/layout/orgChart1"/>
    <dgm:cxn modelId="{20993120-B104-4D52-9F4E-0464A589B7D5}" type="presParOf" srcId="{9EB5B0FA-6E64-4066-8D64-4F853212F601}" destId="{3A766F4E-47C8-451A-8940-54AD7736A3F7}" srcOrd="1" destOrd="0" presId="urn:microsoft.com/office/officeart/2005/8/layout/orgChart1"/>
    <dgm:cxn modelId="{D57DBE6E-ACC6-4988-92A1-3C0C07958027}" type="presParOf" srcId="{BCA2BE05-3417-4024-B690-33018003082F}" destId="{BABB1624-5BF0-45D7-AE73-21F8251F780C}" srcOrd="1" destOrd="0" presId="urn:microsoft.com/office/officeart/2005/8/layout/orgChart1"/>
    <dgm:cxn modelId="{BEDDD6F4-601B-49A3-8D51-A050AC2F120B}" type="presParOf" srcId="{BCA2BE05-3417-4024-B690-33018003082F}" destId="{1FEB21D4-FBBF-47D3-92AE-73B3BD2F960F}" srcOrd="2" destOrd="0" presId="urn:microsoft.com/office/officeart/2005/8/layout/orgChart1"/>
    <dgm:cxn modelId="{38E82F0E-E22D-4E58-8E2A-C4F09247951C}" type="presParOf" srcId="{A12E703C-B331-43C6-B764-B55A8861FDC9}" destId="{66A045A7-199B-4ACE-9E37-4D60ABFE91AB}" srcOrd="6" destOrd="0" presId="urn:microsoft.com/office/officeart/2005/8/layout/orgChart1"/>
    <dgm:cxn modelId="{C966EEFE-1218-40DA-990A-AADA58BC2819}" type="presParOf" srcId="{A12E703C-B331-43C6-B764-B55A8861FDC9}" destId="{D4082CF7-4770-4E6D-AED1-22C8E447992E}" srcOrd="7" destOrd="0" presId="urn:microsoft.com/office/officeart/2005/8/layout/orgChart1"/>
    <dgm:cxn modelId="{FAAE5DD9-937E-4DEC-8555-190C7EA6A408}" type="presParOf" srcId="{D4082CF7-4770-4E6D-AED1-22C8E447992E}" destId="{69673B62-56C9-48F4-A330-AF1DA78F9249}" srcOrd="0" destOrd="0" presId="urn:microsoft.com/office/officeart/2005/8/layout/orgChart1"/>
    <dgm:cxn modelId="{0E30842C-A8FF-4411-BD79-A8B776DDC64F}" type="presParOf" srcId="{69673B62-56C9-48F4-A330-AF1DA78F9249}" destId="{32395CDB-F2A9-435F-B8B5-E9FC3EA6260E}" srcOrd="0" destOrd="0" presId="urn:microsoft.com/office/officeart/2005/8/layout/orgChart1"/>
    <dgm:cxn modelId="{44840262-9B4B-4FEA-9F13-B2CD54FB1310}" type="presParOf" srcId="{69673B62-56C9-48F4-A330-AF1DA78F9249}" destId="{EE22181C-C6F2-4ADF-BBD5-86666E1871B8}" srcOrd="1" destOrd="0" presId="urn:microsoft.com/office/officeart/2005/8/layout/orgChart1"/>
    <dgm:cxn modelId="{FA4AA08C-24B1-48F8-828D-A7C2E1CC74B0}" type="presParOf" srcId="{D4082CF7-4770-4E6D-AED1-22C8E447992E}" destId="{0B2CD6AB-16AF-47AA-87E0-BDA3BC3D2B4F}" srcOrd="1" destOrd="0" presId="urn:microsoft.com/office/officeart/2005/8/layout/orgChart1"/>
    <dgm:cxn modelId="{F36A61BD-6884-4DEE-AD35-9802442C7CDD}" type="presParOf" srcId="{D4082CF7-4770-4E6D-AED1-22C8E447992E}" destId="{E4C04D3F-B0B9-49AF-88A2-5A8C423DFB2C}" srcOrd="2" destOrd="0" presId="urn:microsoft.com/office/officeart/2005/8/layout/orgChart1"/>
    <dgm:cxn modelId="{3721ECCC-18CD-4A18-9BAB-B82B4F1ACC9C}" type="presParOf" srcId="{1682A4FF-0D75-4DCA-BF9B-578CC5A350CD}" destId="{E6BD65D3-25E7-471F-B132-F7527B0243B6}" srcOrd="2" destOrd="0" presId="urn:microsoft.com/office/officeart/2005/8/layout/orgChart1"/>
    <dgm:cxn modelId="{76240335-0910-4668-9010-63A0AEE0C14D}" type="presParOf" srcId="{133F5DFF-2618-4814-B4E8-3D14779552EF}" destId="{6C306794-97A4-41C3-93F4-AC54536C5C20}" srcOrd="2" destOrd="0" presId="urn:microsoft.com/office/officeart/2005/8/layout/orgChart1"/>
    <dgm:cxn modelId="{9AA03823-9343-4F2B-A93A-CD12CA77DC25}" type="presParOf" srcId="{133F5DFF-2618-4814-B4E8-3D14779552EF}" destId="{75A2103B-7ABC-477B-9AC5-8887CFDC84EC}" srcOrd="3" destOrd="0" presId="urn:microsoft.com/office/officeart/2005/8/layout/orgChart1"/>
    <dgm:cxn modelId="{C444750E-80A1-4747-ADB5-379103D23341}" type="presParOf" srcId="{75A2103B-7ABC-477B-9AC5-8887CFDC84EC}" destId="{4BFE6534-8F57-4B73-8FDF-D7113A5376FE}" srcOrd="0" destOrd="0" presId="urn:microsoft.com/office/officeart/2005/8/layout/orgChart1"/>
    <dgm:cxn modelId="{0B512B27-8510-4F95-A8B4-FBE69ADD4A09}" type="presParOf" srcId="{4BFE6534-8F57-4B73-8FDF-D7113A5376FE}" destId="{09299BB2-E6C0-4732-90AA-124110EEAC8D}" srcOrd="0" destOrd="0" presId="urn:microsoft.com/office/officeart/2005/8/layout/orgChart1"/>
    <dgm:cxn modelId="{AF7D2A32-A4F5-4349-849B-70D1C72BA18A}" type="presParOf" srcId="{4BFE6534-8F57-4B73-8FDF-D7113A5376FE}" destId="{76F61B2B-BEED-4C01-ABAC-461AACFD7E60}" srcOrd="1" destOrd="0" presId="urn:microsoft.com/office/officeart/2005/8/layout/orgChart1"/>
    <dgm:cxn modelId="{8DBB6316-C0BC-4370-BA42-7A3FB3D1AF7F}" type="presParOf" srcId="{75A2103B-7ABC-477B-9AC5-8887CFDC84EC}" destId="{D031B9CD-D790-4969-A18B-0C90C3FE8CF8}" srcOrd="1" destOrd="0" presId="urn:microsoft.com/office/officeart/2005/8/layout/orgChart1"/>
    <dgm:cxn modelId="{7AB35D92-09E0-4C07-9C52-3ABFEB2B90A5}" type="presParOf" srcId="{D031B9CD-D790-4969-A18B-0C90C3FE8CF8}" destId="{B924CE4E-5DDF-4DD8-AC59-0A9868D98E52}" srcOrd="0" destOrd="0" presId="urn:microsoft.com/office/officeart/2005/8/layout/orgChart1"/>
    <dgm:cxn modelId="{A344B781-83B8-4604-9C67-3CFCA4ABB008}" type="presParOf" srcId="{D031B9CD-D790-4969-A18B-0C90C3FE8CF8}" destId="{A1B21D42-3063-40BB-B5C5-99A1745D0557}" srcOrd="1" destOrd="0" presId="urn:microsoft.com/office/officeart/2005/8/layout/orgChart1"/>
    <dgm:cxn modelId="{DE2BA52E-9643-489E-819E-4E757A3AD19E}" type="presParOf" srcId="{A1B21D42-3063-40BB-B5C5-99A1745D0557}" destId="{7DF6C0C8-3AD2-4ADD-9EAB-B3F3E41E19DE}" srcOrd="0" destOrd="0" presId="urn:microsoft.com/office/officeart/2005/8/layout/orgChart1"/>
    <dgm:cxn modelId="{4D43067C-4B0D-409F-919C-E4643262C863}" type="presParOf" srcId="{7DF6C0C8-3AD2-4ADD-9EAB-B3F3E41E19DE}" destId="{9998C4A3-5D2F-48DB-97F3-B9306C16D3F5}" srcOrd="0" destOrd="0" presId="urn:microsoft.com/office/officeart/2005/8/layout/orgChart1"/>
    <dgm:cxn modelId="{9FA4632B-324E-43AD-B164-695E8C42ED9C}" type="presParOf" srcId="{7DF6C0C8-3AD2-4ADD-9EAB-B3F3E41E19DE}" destId="{DF5D4AEE-A64E-4A3E-9FA1-76D8E988EEF4}" srcOrd="1" destOrd="0" presId="urn:microsoft.com/office/officeart/2005/8/layout/orgChart1"/>
    <dgm:cxn modelId="{25311920-4DE8-48D5-BB56-6B0C187F0B29}" type="presParOf" srcId="{A1B21D42-3063-40BB-B5C5-99A1745D0557}" destId="{0F71A235-403D-4D09-9990-E04F3BBCE1F0}" srcOrd="1" destOrd="0" presId="urn:microsoft.com/office/officeart/2005/8/layout/orgChart1"/>
    <dgm:cxn modelId="{0D42A16F-791A-4931-95E6-411FD0219A51}" type="presParOf" srcId="{A1B21D42-3063-40BB-B5C5-99A1745D0557}" destId="{EC97B439-F9B1-4ABE-A0F4-2547E29101F1}" srcOrd="2" destOrd="0" presId="urn:microsoft.com/office/officeart/2005/8/layout/orgChart1"/>
    <dgm:cxn modelId="{9D1F71DF-035C-44D1-ADBA-1178AC8C1B7A}" type="presParOf" srcId="{D031B9CD-D790-4969-A18B-0C90C3FE8CF8}" destId="{6219B8A1-45DB-40D6-AD78-E0FAEFC29E60}" srcOrd="2" destOrd="0" presId="urn:microsoft.com/office/officeart/2005/8/layout/orgChart1"/>
    <dgm:cxn modelId="{DAD7CBC5-4001-4E5E-8B3A-832CEA551199}" type="presParOf" srcId="{D031B9CD-D790-4969-A18B-0C90C3FE8CF8}" destId="{52F8EFD9-CAC7-4679-AF00-146CE4E7B463}" srcOrd="3" destOrd="0" presId="urn:microsoft.com/office/officeart/2005/8/layout/orgChart1"/>
    <dgm:cxn modelId="{BC1EA828-C250-47AD-8053-A1BDA46CAEB2}" type="presParOf" srcId="{52F8EFD9-CAC7-4679-AF00-146CE4E7B463}" destId="{A94C7671-8792-4942-AC45-EA8AB1E795FA}" srcOrd="0" destOrd="0" presId="urn:microsoft.com/office/officeart/2005/8/layout/orgChart1"/>
    <dgm:cxn modelId="{11AE12E1-BAE4-400C-B0F1-688F14AF9C25}" type="presParOf" srcId="{A94C7671-8792-4942-AC45-EA8AB1E795FA}" destId="{3E2BA001-3CD9-4005-8BC5-E1F25BAB7D72}" srcOrd="0" destOrd="0" presId="urn:microsoft.com/office/officeart/2005/8/layout/orgChart1"/>
    <dgm:cxn modelId="{3691EB13-4C76-41FD-ACE6-745659BA4CBF}" type="presParOf" srcId="{A94C7671-8792-4942-AC45-EA8AB1E795FA}" destId="{9A3D6CFF-3979-4F03-860E-48688A363F3F}" srcOrd="1" destOrd="0" presId="urn:microsoft.com/office/officeart/2005/8/layout/orgChart1"/>
    <dgm:cxn modelId="{0A94BEEC-B193-4239-9EB4-07F6143CDD07}" type="presParOf" srcId="{52F8EFD9-CAC7-4679-AF00-146CE4E7B463}" destId="{93451EBA-A469-4392-A844-5E179F187747}" srcOrd="1" destOrd="0" presId="urn:microsoft.com/office/officeart/2005/8/layout/orgChart1"/>
    <dgm:cxn modelId="{F0593EB9-1813-4E5F-AF6B-3BA6E1F95C82}" type="presParOf" srcId="{93451EBA-A469-4392-A844-5E179F187747}" destId="{E2D2535B-DCB2-4593-B512-F72D125BD265}" srcOrd="0" destOrd="0" presId="urn:microsoft.com/office/officeart/2005/8/layout/orgChart1"/>
    <dgm:cxn modelId="{A0F4C85E-5D33-42DE-8D37-500C5AF20F90}" type="presParOf" srcId="{93451EBA-A469-4392-A844-5E179F187747}" destId="{40817AD4-C4D5-41BF-9E8E-290C36CD2266}" srcOrd="1" destOrd="0" presId="urn:microsoft.com/office/officeart/2005/8/layout/orgChart1"/>
    <dgm:cxn modelId="{98BFD5C8-8EA9-4DEC-A8CC-B920B8F099F7}" type="presParOf" srcId="{40817AD4-C4D5-41BF-9E8E-290C36CD2266}" destId="{011AFE7F-1449-42CF-9B89-8453D84DDC32}" srcOrd="0" destOrd="0" presId="urn:microsoft.com/office/officeart/2005/8/layout/orgChart1"/>
    <dgm:cxn modelId="{8BB57852-A1D9-40F7-97B1-63EC6D81D787}" type="presParOf" srcId="{011AFE7F-1449-42CF-9B89-8453D84DDC32}" destId="{80F15839-F657-4229-B9B3-1385ED799B92}" srcOrd="0" destOrd="0" presId="urn:microsoft.com/office/officeart/2005/8/layout/orgChart1"/>
    <dgm:cxn modelId="{7863215B-69AA-4128-A580-A5A708909943}" type="presParOf" srcId="{011AFE7F-1449-42CF-9B89-8453D84DDC32}" destId="{2F07F6B2-0650-45E2-9701-109FC374E442}" srcOrd="1" destOrd="0" presId="urn:microsoft.com/office/officeart/2005/8/layout/orgChart1"/>
    <dgm:cxn modelId="{565B757C-08FF-49CF-96D1-3BA950C5CDB1}" type="presParOf" srcId="{40817AD4-C4D5-41BF-9E8E-290C36CD2266}" destId="{5B770939-6C36-49A4-931A-AED832F2B220}" srcOrd="1" destOrd="0" presId="urn:microsoft.com/office/officeart/2005/8/layout/orgChart1"/>
    <dgm:cxn modelId="{4FEBCFEB-E4DA-4002-BA34-89470E82DE4E}" type="presParOf" srcId="{40817AD4-C4D5-41BF-9E8E-290C36CD2266}" destId="{6563E5A7-E467-49D7-B39B-1DD0A35A7753}" srcOrd="2" destOrd="0" presId="urn:microsoft.com/office/officeart/2005/8/layout/orgChart1"/>
    <dgm:cxn modelId="{00AD247A-1776-4B0E-B660-672757586E1F}" type="presParOf" srcId="{93451EBA-A469-4392-A844-5E179F187747}" destId="{0692C824-D00E-43B1-B9DF-5B28A643CAB1}" srcOrd="2" destOrd="0" presId="urn:microsoft.com/office/officeart/2005/8/layout/orgChart1"/>
    <dgm:cxn modelId="{6A500084-0583-4FB1-9652-2646687A41F4}" type="presParOf" srcId="{93451EBA-A469-4392-A844-5E179F187747}" destId="{48034FAF-EE97-47CE-A68A-BB26858FE4D3}" srcOrd="3" destOrd="0" presId="urn:microsoft.com/office/officeart/2005/8/layout/orgChart1"/>
    <dgm:cxn modelId="{A6FE894D-B580-42AF-A714-074F61425AB7}" type="presParOf" srcId="{48034FAF-EE97-47CE-A68A-BB26858FE4D3}" destId="{17505E20-9269-4B29-9A44-69CBB729FF22}" srcOrd="0" destOrd="0" presId="urn:microsoft.com/office/officeart/2005/8/layout/orgChart1"/>
    <dgm:cxn modelId="{C779A0BA-F7D5-486E-8773-0BE0A61861E6}" type="presParOf" srcId="{17505E20-9269-4B29-9A44-69CBB729FF22}" destId="{A9E74DF7-E3DD-4A3F-9EB4-16B1A9CA1305}" srcOrd="0" destOrd="0" presId="urn:microsoft.com/office/officeart/2005/8/layout/orgChart1"/>
    <dgm:cxn modelId="{998CA397-829D-4D12-A50A-648312118205}" type="presParOf" srcId="{17505E20-9269-4B29-9A44-69CBB729FF22}" destId="{AAFCB396-2DA5-452E-A6D0-1D157914E55E}" srcOrd="1" destOrd="0" presId="urn:microsoft.com/office/officeart/2005/8/layout/orgChart1"/>
    <dgm:cxn modelId="{14D990F8-DD38-46BA-9FD5-7B00EAEC7BAF}" type="presParOf" srcId="{48034FAF-EE97-47CE-A68A-BB26858FE4D3}" destId="{DAF6AD98-5292-4D54-ABB0-EBE6459DBAA5}" srcOrd="1" destOrd="0" presId="urn:microsoft.com/office/officeart/2005/8/layout/orgChart1"/>
    <dgm:cxn modelId="{772A7750-09B7-4BAF-8293-6DEDF3B0C321}" type="presParOf" srcId="{48034FAF-EE97-47CE-A68A-BB26858FE4D3}" destId="{48C00AF3-4697-49DB-AFC8-FDDFD9AD8C6D}" srcOrd="2" destOrd="0" presId="urn:microsoft.com/office/officeart/2005/8/layout/orgChart1"/>
    <dgm:cxn modelId="{CC2BB748-F265-42E7-9D7D-FE9A83F30CFE}" type="presParOf" srcId="{52F8EFD9-CAC7-4679-AF00-146CE4E7B463}" destId="{E040C642-748B-4991-9618-96CD3BAB8A39}" srcOrd="2" destOrd="0" presId="urn:microsoft.com/office/officeart/2005/8/layout/orgChart1"/>
    <dgm:cxn modelId="{77C105BF-5BB3-4F41-AEC9-BBF50EEAA2FD}" type="presParOf" srcId="{75A2103B-7ABC-477B-9AC5-8887CFDC84EC}" destId="{508D4049-D17B-44AD-BD4D-98EDC54C3F9B}" srcOrd="2" destOrd="0" presId="urn:microsoft.com/office/officeart/2005/8/layout/orgChart1"/>
    <dgm:cxn modelId="{81F7FE42-9FB9-4C72-AC30-8904094D2A4D}" type="presParOf" srcId="{8CCE8789-6136-4D45-B449-FFC410A6C5CD}" destId="{17FFDFD6-6BEE-4F0D-97C5-1019B3B9773D}" srcOrd="2" destOrd="0" presId="urn:microsoft.com/office/officeart/2005/8/layout/orgChart1"/>
    <dgm:cxn modelId="{85BA65E4-6101-41C2-93D7-C5E2B57C64B2}" type="presParOf" srcId="{149AC186-9733-495F-AFBB-7EF8462311E7}" destId="{0F2ECA54-A150-4C26-9DFC-B07AA3784C13}" srcOrd="2" destOrd="0" presId="urn:microsoft.com/office/officeart/2005/8/layout/orgChart1"/>
    <dgm:cxn modelId="{CAA44E2E-F2BF-4474-B9C2-E54BB57F3D08}" type="presParOf" srcId="{149AC186-9733-495F-AFBB-7EF8462311E7}" destId="{5325513F-4D92-4112-A727-F289A9B22191}" srcOrd="3" destOrd="0" presId="urn:microsoft.com/office/officeart/2005/8/layout/orgChart1"/>
    <dgm:cxn modelId="{4A861DBC-484A-4A4C-96A0-AC22A809AF38}" type="presParOf" srcId="{5325513F-4D92-4112-A727-F289A9B22191}" destId="{5308E6E6-4D0F-4322-889E-4F6C38F4DFAE}" srcOrd="0" destOrd="0" presId="urn:microsoft.com/office/officeart/2005/8/layout/orgChart1"/>
    <dgm:cxn modelId="{193FA66A-6871-40CF-9ADB-F330A73E4332}" type="presParOf" srcId="{5308E6E6-4D0F-4322-889E-4F6C38F4DFAE}" destId="{C7474D99-C6EF-4E56-8A78-A5BA2DB2BF79}" srcOrd="0" destOrd="0" presId="urn:microsoft.com/office/officeart/2005/8/layout/orgChart1"/>
    <dgm:cxn modelId="{0A3E2558-56A3-4E6F-B33D-D627FF572E29}" type="presParOf" srcId="{5308E6E6-4D0F-4322-889E-4F6C38F4DFAE}" destId="{A978BD55-1DAF-42F7-A73D-149D7A105D8F}" srcOrd="1" destOrd="0" presId="urn:microsoft.com/office/officeart/2005/8/layout/orgChart1"/>
    <dgm:cxn modelId="{0EBCB158-F286-4C1B-A043-2FE83FCE289E}" type="presParOf" srcId="{5325513F-4D92-4112-A727-F289A9B22191}" destId="{0FA3684C-8604-41C5-A364-E85EE544EAE6}" srcOrd="1" destOrd="0" presId="urn:microsoft.com/office/officeart/2005/8/layout/orgChart1"/>
    <dgm:cxn modelId="{3CB4201F-8272-4189-98EC-569E4174EC8B}" type="presParOf" srcId="{5325513F-4D92-4112-A727-F289A9B22191}" destId="{D2FE85F0-9126-4EB9-8A84-92BA3A437618}" srcOrd="2" destOrd="0" presId="urn:microsoft.com/office/officeart/2005/8/layout/orgChart1"/>
    <dgm:cxn modelId="{23E7DB11-1BD3-4445-ABDE-3856D06C15AD}" type="presParOf" srcId="{149AC186-9733-495F-AFBB-7EF8462311E7}" destId="{EFEAC5B6-8870-4F1E-827F-7A78A8040484}" srcOrd="4" destOrd="0" presId="urn:microsoft.com/office/officeart/2005/8/layout/orgChart1"/>
    <dgm:cxn modelId="{7A05E46C-5EBA-47B9-B784-BB3A95E2C19C}" type="presParOf" srcId="{149AC186-9733-495F-AFBB-7EF8462311E7}" destId="{4618A4AB-2430-4C04-A794-AFA2547D6591}" srcOrd="5" destOrd="0" presId="urn:microsoft.com/office/officeart/2005/8/layout/orgChart1"/>
    <dgm:cxn modelId="{C89C9763-9BC1-4727-AEE6-E39F2161DDFC}" type="presParOf" srcId="{4618A4AB-2430-4C04-A794-AFA2547D6591}" destId="{44F9A7D8-115C-4EC0-B27E-EB0BCEBF5155}" srcOrd="0" destOrd="0" presId="urn:microsoft.com/office/officeart/2005/8/layout/orgChart1"/>
    <dgm:cxn modelId="{A96CED3B-7454-4E2C-A033-E2A6621183DB}" type="presParOf" srcId="{44F9A7D8-115C-4EC0-B27E-EB0BCEBF5155}" destId="{7EB511A3-868E-4DF8-A17F-C01836942CBC}" srcOrd="0" destOrd="0" presId="urn:microsoft.com/office/officeart/2005/8/layout/orgChart1"/>
    <dgm:cxn modelId="{E71C830C-F019-4FC4-9AD9-5E9678C02976}" type="presParOf" srcId="{44F9A7D8-115C-4EC0-B27E-EB0BCEBF5155}" destId="{85C680BD-3E85-490A-91D1-69BE9BDA055F}" srcOrd="1" destOrd="0" presId="urn:microsoft.com/office/officeart/2005/8/layout/orgChart1"/>
    <dgm:cxn modelId="{5E2DE13A-E376-4BAD-87B7-1854E6EE6CF0}" type="presParOf" srcId="{4618A4AB-2430-4C04-A794-AFA2547D6591}" destId="{3FA5F4E3-BDF5-4EEF-ADF9-498102FC9B6B}" srcOrd="1" destOrd="0" presId="urn:microsoft.com/office/officeart/2005/8/layout/orgChart1"/>
    <dgm:cxn modelId="{3804335A-39F3-4C83-BDFC-7FE9838D03F9}" type="presParOf" srcId="{4618A4AB-2430-4C04-A794-AFA2547D6591}" destId="{54AF7F7B-8B67-411E-B7EC-C6D80B9021DE}" srcOrd="2" destOrd="0" presId="urn:microsoft.com/office/officeart/2005/8/layout/orgChart1"/>
    <dgm:cxn modelId="{73D1769D-F729-4CB0-A179-70C598C24FA7}" type="presParOf" srcId="{0845D105-EC2B-404A-9C30-ACC767C3029A}" destId="{8F2482FA-D0E6-4056-AAE4-C9A7A44B0206}" srcOrd="2" destOrd="0" presId="urn:microsoft.com/office/officeart/2005/8/layout/orgChart1"/>
    <dgm:cxn modelId="{31AABB77-EEED-4827-942C-AF299A84C4A4}" type="presParOf" srcId="{C4CFE286-36DA-44D3-90C9-EAE8AC074411}" destId="{2F03F2A9-3F33-4FEB-8DF1-9B1E2A043FBF}" srcOrd="2" destOrd="0" presId="urn:microsoft.com/office/officeart/2005/8/layout/orgChart1"/>
    <dgm:cxn modelId="{7CDB67DB-57E4-4910-8299-34AFBFCCF662}" type="presParOf" srcId="{C4CFE286-36DA-44D3-90C9-EAE8AC074411}" destId="{3F5E6F15-96EB-4556-9FB8-704AD02F81DB}" srcOrd="3" destOrd="0" presId="urn:microsoft.com/office/officeart/2005/8/layout/orgChart1"/>
    <dgm:cxn modelId="{59C97C5B-1991-48DE-A881-ECB04D7ED610}" type="presParOf" srcId="{3F5E6F15-96EB-4556-9FB8-704AD02F81DB}" destId="{BDA238E2-22F6-4397-B7F0-F52BE5F222EF}" srcOrd="0" destOrd="0" presId="urn:microsoft.com/office/officeart/2005/8/layout/orgChart1"/>
    <dgm:cxn modelId="{615AE590-ED54-4E16-87A4-D69AA2965509}" type="presParOf" srcId="{BDA238E2-22F6-4397-B7F0-F52BE5F222EF}" destId="{99F3D940-DB9A-437B-B0BB-B4E546329426}" srcOrd="0" destOrd="0" presId="urn:microsoft.com/office/officeart/2005/8/layout/orgChart1"/>
    <dgm:cxn modelId="{0CD82851-4167-4ACF-B9CB-31BDCA2C1BA7}" type="presParOf" srcId="{BDA238E2-22F6-4397-B7F0-F52BE5F222EF}" destId="{3BE597DF-7B4C-4FA5-9E4A-CE8BECD821CE}" srcOrd="1" destOrd="0" presId="urn:microsoft.com/office/officeart/2005/8/layout/orgChart1"/>
    <dgm:cxn modelId="{4ECB38B9-86B4-4707-8771-50EEE32BEB8E}" type="presParOf" srcId="{3F5E6F15-96EB-4556-9FB8-704AD02F81DB}" destId="{95D2B355-B224-46FD-AC1C-C36DFF5EA9E5}" srcOrd="1" destOrd="0" presId="urn:microsoft.com/office/officeart/2005/8/layout/orgChart1"/>
    <dgm:cxn modelId="{83B2CDCB-9686-4305-A065-D04359F2F478}" type="presParOf" srcId="{95D2B355-B224-46FD-AC1C-C36DFF5EA9E5}" destId="{7B294555-2D8A-4777-BB1E-C5400E6AC5BD}" srcOrd="0" destOrd="0" presId="urn:microsoft.com/office/officeart/2005/8/layout/orgChart1"/>
    <dgm:cxn modelId="{4E7670F8-4804-4DFE-9B4C-8FF521DB8246}" type="presParOf" srcId="{95D2B355-B224-46FD-AC1C-C36DFF5EA9E5}" destId="{9A439B41-A922-4601-86D1-BB40A0951B49}" srcOrd="1" destOrd="0" presId="urn:microsoft.com/office/officeart/2005/8/layout/orgChart1"/>
    <dgm:cxn modelId="{63AE6DB1-048A-4D40-A84E-91E5EDEDF239}" type="presParOf" srcId="{9A439B41-A922-4601-86D1-BB40A0951B49}" destId="{0B9FF17B-90BD-4FF2-A2D6-A0FD961F56A5}" srcOrd="0" destOrd="0" presId="urn:microsoft.com/office/officeart/2005/8/layout/orgChart1"/>
    <dgm:cxn modelId="{1797039B-9F34-4F6F-B7DD-DC1365E38C75}" type="presParOf" srcId="{0B9FF17B-90BD-4FF2-A2D6-A0FD961F56A5}" destId="{85F461A7-32E3-49D0-ADEE-7C3F35BB143F}" srcOrd="0" destOrd="0" presId="urn:microsoft.com/office/officeart/2005/8/layout/orgChart1"/>
    <dgm:cxn modelId="{B4671CFB-6136-4A3C-99E6-B6C575CB8B11}" type="presParOf" srcId="{0B9FF17B-90BD-4FF2-A2D6-A0FD961F56A5}" destId="{540C56D5-DAB8-4D2E-BEC0-E0C83F1F09FB}" srcOrd="1" destOrd="0" presId="urn:microsoft.com/office/officeart/2005/8/layout/orgChart1"/>
    <dgm:cxn modelId="{8B862CD3-730D-419E-8B9A-09814F04FD10}" type="presParOf" srcId="{9A439B41-A922-4601-86D1-BB40A0951B49}" destId="{2E7A6229-B5CD-4930-99D1-C96520517CF5}" srcOrd="1" destOrd="0" presId="urn:microsoft.com/office/officeart/2005/8/layout/orgChart1"/>
    <dgm:cxn modelId="{A4785253-BA86-40CA-87D7-EE3935C6EA19}" type="presParOf" srcId="{2E7A6229-B5CD-4930-99D1-C96520517CF5}" destId="{DBFD134F-39A4-4B8D-A559-779E71F79E29}" srcOrd="0" destOrd="0" presId="urn:microsoft.com/office/officeart/2005/8/layout/orgChart1"/>
    <dgm:cxn modelId="{3B6BD6AC-2588-4760-A0EE-3778903B12F3}" type="presParOf" srcId="{2E7A6229-B5CD-4930-99D1-C96520517CF5}" destId="{6F28571C-33D1-4B82-BE3D-34585BE13968}" srcOrd="1" destOrd="0" presId="urn:microsoft.com/office/officeart/2005/8/layout/orgChart1"/>
    <dgm:cxn modelId="{5DA33563-1271-4CAF-993F-FAE53C20C87B}" type="presParOf" srcId="{6F28571C-33D1-4B82-BE3D-34585BE13968}" destId="{A74EEBF1-FF5A-484C-96BB-7D5F62B899C9}" srcOrd="0" destOrd="0" presId="urn:microsoft.com/office/officeart/2005/8/layout/orgChart1"/>
    <dgm:cxn modelId="{B0B82D64-805C-41D9-B383-01B0D130DC83}" type="presParOf" srcId="{A74EEBF1-FF5A-484C-96BB-7D5F62B899C9}" destId="{2DE47077-C6A1-41D4-8D9E-28420D2F5E86}" srcOrd="0" destOrd="0" presId="urn:microsoft.com/office/officeart/2005/8/layout/orgChart1"/>
    <dgm:cxn modelId="{017249B0-C4A2-4825-A9B7-F1DD77AC0463}" type="presParOf" srcId="{A74EEBF1-FF5A-484C-96BB-7D5F62B899C9}" destId="{053F21B2-8FC6-4105-A7F1-9101B4B14405}" srcOrd="1" destOrd="0" presId="urn:microsoft.com/office/officeart/2005/8/layout/orgChart1"/>
    <dgm:cxn modelId="{2F28A657-6521-4148-BBE7-8655357D67DD}" type="presParOf" srcId="{6F28571C-33D1-4B82-BE3D-34585BE13968}" destId="{4B7171D2-DFBB-4742-ACCB-82CF2EB65957}" srcOrd="1" destOrd="0" presId="urn:microsoft.com/office/officeart/2005/8/layout/orgChart1"/>
    <dgm:cxn modelId="{C46A1B54-4862-4930-B9D0-6E35D1BAF22E}" type="presParOf" srcId="{6F28571C-33D1-4B82-BE3D-34585BE13968}" destId="{C40492E0-C623-472B-B38C-AC0D1B19F5BA}" srcOrd="2" destOrd="0" presId="urn:microsoft.com/office/officeart/2005/8/layout/orgChart1"/>
    <dgm:cxn modelId="{315C6F7E-8F54-496D-B8ED-248B38CD727C}" type="presParOf" srcId="{2E7A6229-B5CD-4930-99D1-C96520517CF5}" destId="{1E3AB4D5-72E7-42FE-9E39-09ADC0BC5A41}" srcOrd="2" destOrd="0" presId="urn:microsoft.com/office/officeart/2005/8/layout/orgChart1"/>
    <dgm:cxn modelId="{8FC9CA84-0E49-4CBC-BB41-0E2449A788B9}" type="presParOf" srcId="{2E7A6229-B5CD-4930-99D1-C96520517CF5}" destId="{C550D417-09D0-45F8-9E0F-8C2381EC2A9F}" srcOrd="3" destOrd="0" presId="urn:microsoft.com/office/officeart/2005/8/layout/orgChart1"/>
    <dgm:cxn modelId="{4D0D1C28-2716-48A2-807E-1828812C22FE}" type="presParOf" srcId="{C550D417-09D0-45F8-9E0F-8C2381EC2A9F}" destId="{692928FA-0BA2-4D73-81AF-8F111A37C9A2}" srcOrd="0" destOrd="0" presId="urn:microsoft.com/office/officeart/2005/8/layout/orgChart1"/>
    <dgm:cxn modelId="{3E70C748-F8AB-427C-97D5-C4D13FD2A8F0}" type="presParOf" srcId="{692928FA-0BA2-4D73-81AF-8F111A37C9A2}" destId="{98F3A4D0-F509-4BC6-93C0-F4E909FA9E9B}" srcOrd="0" destOrd="0" presId="urn:microsoft.com/office/officeart/2005/8/layout/orgChart1"/>
    <dgm:cxn modelId="{F11110B4-9E96-4E30-B93F-F31688307BDD}" type="presParOf" srcId="{692928FA-0BA2-4D73-81AF-8F111A37C9A2}" destId="{CF0CDFFD-8D0D-491A-9D34-2C029EF11CF1}" srcOrd="1" destOrd="0" presId="urn:microsoft.com/office/officeart/2005/8/layout/orgChart1"/>
    <dgm:cxn modelId="{9D312241-244E-43EE-9E1C-C3F8D10A57E2}" type="presParOf" srcId="{C550D417-09D0-45F8-9E0F-8C2381EC2A9F}" destId="{BB69FE4E-F7D3-4080-914B-617D7832E94D}" srcOrd="1" destOrd="0" presId="urn:microsoft.com/office/officeart/2005/8/layout/orgChart1"/>
    <dgm:cxn modelId="{BEB9C9B5-0C34-4750-8B7C-E75543134E47}" type="presParOf" srcId="{C550D417-09D0-45F8-9E0F-8C2381EC2A9F}" destId="{45ABF443-095F-4BAC-9E82-3B63D589631B}" srcOrd="2" destOrd="0" presId="urn:microsoft.com/office/officeart/2005/8/layout/orgChart1"/>
    <dgm:cxn modelId="{04F6C31C-DC73-4558-A371-F23D392EBC3E}" type="presParOf" srcId="{2E7A6229-B5CD-4930-99D1-C96520517CF5}" destId="{49887CC2-CFC7-4CA0-99EC-CB88E8502646}" srcOrd="4" destOrd="0" presId="urn:microsoft.com/office/officeart/2005/8/layout/orgChart1"/>
    <dgm:cxn modelId="{025AB37A-A9F8-45EA-A204-621D64D5C677}" type="presParOf" srcId="{2E7A6229-B5CD-4930-99D1-C96520517CF5}" destId="{695CB545-5596-4FBC-9036-580B7D4C2855}" srcOrd="5" destOrd="0" presId="urn:microsoft.com/office/officeart/2005/8/layout/orgChart1"/>
    <dgm:cxn modelId="{E0CBE869-1350-4C62-97B9-BC0E13668891}" type="presParOf" srcId="{695CB545-5596-4FBC-9036-580B7D4C2855}" destId="{D3193A96-C5DA-43B7-A629-5E563242F5A5}" srcOrd="0" destOrd="0" presId="urn:microsoft.com/office/officeart/2005/8/layout/orgChart1"/>
    <dgm:cxn modelId="{E1F3A3CB-2E85-4D8C-9EB6-BE9377088DBE}" type="presParOf" srcId="{D3193A96-C5DA-43B7-A629-5E563242F5A5}" destId="{5F598201-74FD-4940-B5A0-F70606231665}" srcOrd="0" destOrd="0" presId="urn:microsoft.com/office/officeart/2005/8/layout/orgChart1"/>
    <dgm:cxn modelId="{AFA9DEB2-AEAC-4090-823E-5E79BC9B4B28}" type="presParOf" srcId="{D3193A96-C5DA-43B7-A629-5E563242F5A5}" destId="{3A0FF327-E967-4A71-B8C6-2507BDD7FFD2}" srcOrd="1" destOrd="0" presId="urn:microsoft.com/office/officeart/2005/8/layout/orgChart1"/>
    <dgm:cxn modelId="{A1C015BB-2AEF-4B4B-859B-1F0E4CA6E2E9}" type="presParOf" srcId="{695CB545-5596-4FBC-9036-580B7D4C2855}" destId="{55269802-DF56-42A5-AB88-3F12FBF864F2}" srcOrd="1" destOrd="0" presId="urn:microsoft.com/office/officeart/2005/8/layout/orgChart1"/>
    <dgm:cxn modelId="{D9F917AC-7075-4FD5-9879-7F24E7897824}" type="presParOf" srcId="{695CB545-5596-4FBC-9036-580B7D4C2855}" destId="{BF8824B7-DAD2-4549-98C3-1CF9EB2315F9}" srcOrd="2" destOrd="0" presId="urn:microsoft.com/office/officeart/2005/8/layout/orgChart1"/>
    <dgm:cxn modelId="{B37E70E9-FD2F-477C-B7EE-E19A2CEA4EA8}" type="presParOf" srcId="{9A439B41-A922-4601-86D1-BB40A0951B49}" destId="{DB7019B1-E0A8-44AC-92B8-3FC252C0F289}" srcOrd="2" destOrd="0" presId="urn:microsoft.com/office/officeart/2005/8/layout/orgChart1"/>
    <dgm:cxn modelId="{6E5C2783-8E37-4449-877D-421B1567F83D}" type="presParOf" srcId="{95D2B355-B224-46FD-AC1C-C36DFF5EA9E5}" destId="{723B4F1E-438A-4AAE-A332-016C17293A52}" srcOrd="2" destOrd="0" presId="urn:microsoft.com/office/officeart/2005/8/layout/orgChart1"/>
    <dgm:cxn modelId="{A4EB9E90-12A7-4C2D-B495-EF8D7F05D38B}" type="presParOf" srcId="{95D2B355-B224-46FD-AC1C-C36DFF5EA9E5}" destId="{B10DFA29-5306-42AD-8960-904D340409D2}" srcOrd="3" destOrd="0" presId="urn:microsoft.com/office/officeart/2005/8/layout/orgChart1"/>
    <dgm:cxn modelId="{5B39B341-4941-44C1-AF48-E1BA152F845E}" type="presParOf" srcId="{B10DFA29-5306-42AD-8960-904D340409D2}" destId="{86E10B7C-C962-4039-ACC7-A2A27CEE3B07}" srcOrd="0" destOrd="0" presId="urn:microsoft.com/office/officeart/2005/8/layout/orgChart1"/>
    <dgm:cxn modelId="{2E5C3708-ACF2-406E-AEF9-CD10AF9F7192}" type="presParOf" srcId="{86E10B7C-C962-4039-ACC7-A2A27CEE3B07}" destId="{0836AC46-270E-4D58-8622-96162D4B80A6}" srcOrd="0" destOrd="0" presId="urn:microsoft.com/office/officeart/2005/8/layout/orgChart1"/>
    <dgm:cxn modelId="{B85D8EEB-3B5A-45AB-A989-406830627604}" type="presParOf" srcId="{86E10B7C-C962-4039-ACC7-A2A27CEE3B07}" destId="{2C631856-84B1-406A-AC21-29D68529A311}" srcOrd="1" destOrd="0" presId="urn:microsoft.com/office/officeart/2005/8/layout/orgChart1"/>
    <dgm:cxn modelId="{80A10A40-3E75-49D4-A637-82E812E1F205}" type="presParOf" srcId="{B10DFA29-5306-42AD-8960-904D340409D2}" destId="{51C2A616-B639-4680-984D-43F317F9A312}" srcOrd="1" destOrd="0" presId="urn:microsoft.com/office/officeart/2005/8/layout/orgChart1"/>
    <dgm:cxn modelId="{2FB9AC48-1E52-4490-8035-5F696F8CE3C8}" type="presParOf" srcId="{51C2A616-B639-4680-984D-43F317F9A312}" destId="{6F20A039-A4DC-4F8E-B05F-80B59FCB0EDD}" srcOrd="0" destOrd="0" presId="urn:microsoft.com/office/officeart/2005/8/layout/orgChart1"/>
    <dgm:cxn modelId="{CFBB73FD-9C49-4705-B7A8-10A9E727E363}" type="presParOf" srcId="{51C2A616-B639-4680-984D-43F317F9A312}" destId="{A4E49067-D2B0-470A-952A-BEB4D7BE53E9}" srcOrd="1" destOrd="0" presId="urn:microsoft.com/office/officeart/2005/8/layout/orgChart1"/>
    <dgm:cxn modelId="{E26FC920-FCF7-4084-B54F-68C7E9E8895D}" type="presParOf" srcId="{A4E49067-D2B0-470A-952A-BEB4D7BE53E9}" destId="{67EA180B-4F33-4BDC-A8A3-65F34357C596}" srcOrd="0" destOrd="0" presId="urn:microsoft.com/office/officeart/2005/8/layout/orgChart1"/>
    <dgm:cxn modelId="{FC1195BE-6D54-414F-A301-E1D681D54E12}" type="presParOf" srcId="{67EA180B-4F33-4BDC-A8A3-65F34357C596}" destId="{4B5AEAAA-7578-41E4-B0E4-4E6394873300}" srcOrd="0" destOrd="0" presId="urn:microsoft.com/office/officeart/2005/8/layout/orgChart1"/>
    <dgm:cxn modelId="{9AA75265-87C3-4739-91F1-7A85CBCEDBF5}" type="presParOf" srcId="{67EA180B-4F33-4BDC-A8A3-65F34357C596}" destId="{28C9E22F-5F7C-4A76-BFC0-68A71A8895B9}" srcOrd="1" destOrd="0" presId="urn:microsoft.com/office/officeart/2005/8/layout/orgChart1"/>
    <dgm:cxn modelId="{8656974E-588F-4FE3-8BE0-4017641B804A}" type="presParOf" srcId="{A4E49067-D2B0-470A-952A-BEB4D7BE53E9}" destId="{22AD916D-6566-4AF4-A9D7-AF45E91355FF}" srcOrd="1" destOrd="0" presId="urn:microsoft.com/office/officeart/2005/8/layout/orgChart1"/>
    <dgm:cxn modelId="{E1BE2B1C-E134-46CD-8562-6667C6DB7325}" type="presParOf" srcId="{A4E49067-D2B0-470A-952A-BEB4D7BE53E9}" destId="{EF3FCFFC-E2FD-4304-9CA5-A59D2C053D2A}" srcOrd="2" destOrd="0" presId="urn:microsoft.com/office/officeart/2005/8/layout/orgChart1"/>
    <dgm:cxn modelId="{C319E3E3-8AF2-49DB-9901-09E820C65D96}" type="presParOf" srcId="{51C2A616-B639-4680-984D-43F317F9A312}" destId="{DD19F61B-62C0-469D-B6AE-B659009BAA69}" srcOrd="2" destOrd="0" presId="urn:microsoft.com/office/officeart/2005/8/layout/orgChart1"/>
    <dgm:cxn modelId="{C417E7AC-D20A-4A00-AA68-1CE874AE29A7}" type="presParOf" srcId="{51C2A616-B639-4680-984D-43F317F9A312}" destId="{C7275A82-E1FE-4253-9EDE-9D1E45E570AD}" srcOrd="3" destOrd="0" presId="urn:microsoft.com/office/officeart/2005/8/layout/orgChart1"/>
    <dgm:cxn modelId="{CDBEAA05-E718-41C9-A4FB-201FBDA4E543}" type="presParOf" srcId="{C7275A82-E1FE-4253-9EDE-9D1E45E570AD}" destId="{70EFF58D-C897-46C0-95C2-652424711F11}" srcOrd="0" destOrd="0" presId="urn:microsoft.com/office/officeart/2005/8/layout/orgChart1"/>
    <dgm:cxn modelId="{101F7014-9C32-4E21-9A8D-9B4E18E0643C}" type="presParOf" srcId="{70EFF58D-C897-46C0-95C2-652424711F11}" destId="{09C0A473-8011-48C1-B84C-D5DD62121213}" srcOrd="0" destOrd="0" presId="urn:microsoft.com/office/officeart/2005/8/layout/orgChart1"/>
    <dgm:cxn modelId="{A9530299-F239-4C0A-AAE9-DC3132F2D32C}" type="presParOf" srcId="{70EFF58D-C897-46C0-95C2-652424711F11}" destId="{E00D2296-4B27-4DCA-ACF9-197ED0B80AB3}" srcOrd="1" destOrd="0" presId="urn:microsoft.com/office/officeart/2005/8/layout/orgChart1"/>
    <dgm:cxn modelId="{5408CC18-2815-430A-ADEE-65C7E931A336}" type="presParOf" srcId="{C7275A82-E1FE-4253-9EDE-9D1E45E570AD}" destId="{6860A64A-20D2-4102-9C3F-6F21D4B442EA}" srcOrd="1" destOrd="0" presId="urn:microsoft.com/office/officeart/2005/8/layout/orgChart1"/>
    <dgm:cxn modelId="{6BDF80F7-AFAD-4275-87F7-E7821712C6BA}" type="presParOf" srcId="{C7275A82-E1FE-4253-9EDE-9D1E45E570AD}" destId="{608F8DA8-0D2D-4D47-A357-A6945E28F6B2}" srcOrd="2" destOrd="0" presId="urn:microsoft.com/office/officeart/2005/8/layout/orgChart1"/>
    <dgm:cxn modelId="{CC1BD740-56A4-4496-8538-910E26869C15}" type="presParOf" srcId="{51C2A616-B639-4680-984D-43F317F9A312}" destId="{CCA19682-F9A2-4244-8C92-456C8DBF4734}" srcOrd="4" destOrd="0" presId="urn:microsoft.com/office/officeart/2005/8/layout/orgChart1"/>
    <dgm:cxn modelId="{3B337E93-D1C7-44F5-AFEB-DE6632E97E3F}" type="presParOf" srcId="{51C2A616-B639-4680-984D-43F317F9A312}" destId="{D273C54A-B25D-4444-8B53-FE5FF1526092}" srcOrd="5" destOrd="0" presId="urn:microsoft.com/office/officeart/2005/8/layout/orgChart1"/>
    <dgm:cxn modelId="{0D69C42F-6C09-4D37-99BE-D3F06F84994A}" type="presParOf" srcId="{D273C54A-B25D-4444-8B53-FE5FF1526092}" destId="{CFF1B4FD-5766-4524-87DB-D8B5FA4A1825}" srcOrd="0" destOrd="0" presId="urn:microsoft.com/office/officeart/2005/8/layout/orgChart1"/>
    <dgm:cxn modelId="{4D8F53F7-2CDF-4413-8DBF-BA206A1B52DD}" type="presParOf" srcId="{CFF1B4FD-5766-4524-87DB-D8B5FA4A1825}" destId="{C3F1AC09-164E-4B0D-AACD-62A2520F237B}" srcOrd="0" destOrd="0" presId="urn:microsoft.com/office/officeart/2005/8/layout/orgChart1"/>
    <dgm:cxn modelId="{93BF4F9E-AD8F-4C1A-AC5A-35F0635C1917}" type="presParOf" srcId="{CFF1B4FD-5766-4524-87DB-D8B5FA4A1825}" destId="{5F1C4E82-70B4-4B38-9890-0283393FC868}" srcOrd="1" destOrd="0" presId="urn:microsoft.com/office/officeart/2005/8/layout/orgChart1"/>
    <dgm:cxn modelId="{689BAAE7-0B24-43B8-846E-79CEBEA791A3}" type="presParOf" srcId="{D273C54A-B25D-4444-8B53-FE5FF1526092}" destId="{7890482E-2922-421C-B4E7-CBF6C68F26F0}" srcOrd="1" destOrd="0" presId="urn:microsoft.com/office/officeart/2005/8/layout/orgChart1"/>
    <dgm:cxn modelId="{75C283A7-447C-426A-A4C3-C868A88347BD}" type="presParOf" srcId="{D273C54A-B25D-4444-8B53-FE5FF1526092}" destId="{20FF27C6-7B37-4C12-9BB2-1593B613AB6C}" srcOrd="2" destOrd="0" presId="urn:microsoft.com/office/officeart/2005/8/layout/orgChart1"/>
    <dgm:cxn modelId="{E547A0FE-E5A0-4EB9-9963-16350E2C7B8A}" type="presParOf" srcId="{51C2A616-B639-4680-984D-43F317F9A312}" destId="{485CCBB1-E23F-49F4-9914-FFFCA64B5395}" srcOrd="6" destOrd="0" presId="urn:microsoft.com/office/officeart/2005/8/layout/orgChart1"/>
    <dgm:cxn modelId="{5A9E9105-CA53-462C-90D9-0CE35995DC9E}" type="presParOf" srcId="{51C2A616-B639-4680-984D-43F317F9A312}" destId="{9764EE84-144B-421C-B5EA-12B806627D59}" srcOrd="7" destOrd="0" presId="urn:microsoft.com/office/officeart/2005/8/layout/orgChart1"/>
    <dgm:cxn modelId="{2F7C3B71-2CD1-4113-BDF2-331620FAA4E7}" type="presParOf" srcId="{9764EE84-144B-421C-B5EA-12B806627D59}" destId="{01575B2B-10C8-42D1-BFBB-A3156D96CC04}" srcOrd="0" destOrd="0" presId="urn:microsoft.com/office/officeart/2005/8/layout/orgChart1"/>
    <dgm:cxn modelId="{A37D23FF-5ACF-45D6-BE42-3C7C11762AE8}" type="presParOf" srcId="{01575B2B-10C8-42D1-BFBB-A3156D96CC04}" destId="{C7F6B7A3-AF76-4842-B41D-18C3981F2ECB}" srcOrd="0" destOrd="0" presId="urn:microsoft.com/office/officeart/2005/8/layout/orgChart1"/>
    <dgm:cxn modelId="{5862E9C8-F7EC-4720-8E20-D37297E77238}" type="presParOf" srcId="{01575B2B-10C8-42D1-BFBB-A3156D96CC04}" destId="{25456204-74AD-42C5-AE2B-B53F4A81DACB}" srcOrd="1" destOrd="0" presId="urn:microsoft.com/office/officeart/2005/8/layout/orgChart1"/>
    <dgm:cxn modelId="{0C52AA7B-710F-4C85-ABA3-DBA9D302E9E8}" type="presParOf" srcId="{9764EE84-144B-421C-B5EA-12B806627D59}" destId="{DB9E51EC-A422-4B06-A6A3-4F03AF6FB704}" srcOrd="1" destOrd="0" presId="urn:microsoft.com/office/officeart/2005/8/layout/orgChart1"/>
    <dgm:cxn modelId="{FCF79873-DD49-4216-94B7-25A00D9B86FB}" type="presParOf" srcId="{9764EE84-144B-421C-B5EA-12B806627D59}" destId="{0F9CE115-99BF-445F-BD42-BBEF0104385F}" srcOrd="2" destOrd="0" presId="urn:microsoft.com/office/officeart/2005/8/layout/orgChart1"/>
    <dgm:cxn modelId="{2EA095D5-23BA-4C5D-A27C-F4E353F57FC6}" type="presParOf" srcId="{51C2A616-B639-4680-984D-43F317F9A312}" destId="{FF4F34B5-F7EF-4827-A4D6-196061648F04}" srcOrd="8" destOrd="0" presId="urn:microsoft.com/office/officeart/2005/8/layout/orgChart1"/>
    <dgm:cxn modelId="{3FCAD3D5-FA3A-46C8-A01C-2B8349BF962C}" type="presParOf" srcId="{51C2A616-B639-4680-984D-43F317F9A312}" destId="{0DD07BE1-3A17-43E4-B4AF-8920160A4BFE}" srcOrd="9" destOrd="0" presId="urn:microsoft.com/office/officeart/2005/8/layout/orgChart1"/>
    <dgm:cxn modelId="{2D03F636-813D-4E18-8671-1AB3225493E2}" type="presParOf" srcId="{0DD07BE1-3A17-43E4-B4AF-8920160A4BFE}" destId="{550E8F94-6F07-49B1-B6D3-AE556273D06B}" srcOrd="0" destOrd="0" presId="urn:microsoft.com/office/officeart/2005/8/layout/orgChart1"/>
    <dgm:cxn modelId="{B753CE32-F9D6-4B20-9009-577BCA94EC6D}" type="presParOf" srcId="{550E8F94-6F07-49B1-B6D3-AE556273D06B}" destId="{7A2EF6A7-E53E-4EDC-922B-99766D55FB5C}" srcOrd="0" destOrd="0" presId="urn:microsoft.com/office/officeart/2005/8/layout/orgChart1"/>
    <dgm:cxn modelId="{4A220B25-81B4-4DDB-B2F2-3CD67C687338}" type="presParOf" srcId="{550E8F94-6F07-49B1-B6D3-AE556273D06B}" destId="{D39770A7-7EBC-4ED3-82DF-B8C466D6DD73}" srcOrd="1" destOrd="0" presId="urn:microsoft.com/office/officeart/2005/8/layout/orgChart1"/>
    <dgm:cxn modelId="{F9C2F3F5-CBB4-4AEF-9D22-532ADFB4CABF}" type="presParOf" srcId="{0DD07BE1-3A17-43E4-B4AF-8920160A4BFE}" destId="{D6A814FA-0B69-4E55-B506-8C43C03BD390}" srcOrd="1" destOrd="0" presId="urn:microsoft.com/office/officeart/2005/8/layout/orgChart1"/>
    <dgm:cxn modelId="{6DF86E75-BA1E-4937-ABDD-63A031252ED7}" type="presParOf" srcId="{0DD07BE1-3A17-43E4-B4AF-8920160A4BFE}" destId="{5D247EE5-E06F-4442-A4A2-EAD96DFCBCF5}" srcOrd="2" destOrd="0" presId="urn:microsoft.com/office/officeart/2005/8/layout/orgChart1"/>
    <dgm:cxn modelId="{11294EFE-2FBF-4678-A2D1-204D013FBC12}" type="presParOf" srcId="{51C2A616-B639-4680-984D-43F317F9A312}" destId="{F625B34B-00D9-4688-8EE0-92E8C967D3CB}" srcOrd="10" destOrd="0" presId="urn:microsoft.com/office/officeart/2005/8/layout/orgChart1"/>
    <dgm:cxn modelId="{C62A877F-274C-4B7C-B873-84E03BA4DCE5}" type="presParOf" srcId="{51C2A616-B639-4680-984D-43F317F9A312}" destId="{3AA419CB-0328-4ADF-A189-F35E49B8B687}" srcOrd="11" destOrd="0" presId="urn:microsoft.com/office/officeart/2005/8/layout/orgChart1"/>
    <dgm:cxn modelId="{AC538B64-9622-4B6A-9416-DD8FCE7E6E5E}" type="presParOf" srcId="{3AA419CB-0328-4ADF-A189-F35E49B8B687}" destId="{688BAFA8-9DFD-465F-B601-F2363E5FA8DB}" srcOrd="0" destOrd="0" presId="urn:microsoft.com/office/officeart/2005/8/layout/orgChart1"/>
    <dgm:cxn modelId="{B4E3E463-3912-4750-BC3B-DE2992E2EB45}" type="presParOf" srcId="{688BAFA8-9DFD-465F-B601-F2363E5FA8DB}" destId="{7061CE37-4419-47CC-B395-D610CDEEC2D3}" srcOrd="0" destOrd="0" presId="urn:microsoft.com/office/officeart/2005/8/layout/orgChart1"/>
    <dgm:cxn modelId="{3F0B9ADC-6D1E-44AA-AA02-1C0518EA03C4}" type="presParOf" srcId="{688BAFA8-9DFD-465F-B601-F2363E5FA8DB}" destId="{78F71393-3FF0-471E-894A-1BC551B68CFD}" srcOrd="1" destOrd="0" presId="urn:microsoft.com/office/officeart/2005/8/layout/orgChart1"/>
    <dgm:cxn modelId="{D47A07A8-0FE1-47C1-B330-43268D704268}" type="presParOf" srcId="{3AA419CB-0328-4ADF-A189-F35E49B8B687}" destId="{4DD232C0-4EBA-4F88-968B-A657107BC11C}" srcOrd="1" destOrd="0" presId="urn:microsoft.com/office/officeart/2005/8/layout/orgChart1"/>
    <dgm:cxn modelId="{19EECF76-6FCE-41F9-B165-7FE7C268B5E4}" type="presParOf" srcId="{3AA419CB-0328-4ADF-A189-F35E49B8B687}" destId="{5B4E0C17-C8BC-4A84-99DB-3052DDD054B9}" srcOrd="2" destOrd="0" presId="urn:microsoft.com/office/officeart/2005/8/layout/orgChart1"/>
    <dgm:cxn modelId="{42590A6F-BAD8-4688-9B8E-9FCA1A01548B}" type="presParOf" srcId="{B10DFA29-5306-42AD-8960-904D340409D2}" destId="{E25E5C74-0EB6-41C2-9D7C-834B49BE4960}" srcOrd="2" destOrd="0" presId="urn:microsoft.com/office/officeart/2005/8/layout/orgChart1"/>
    <dgm:cxn modelId="{CCD36AF1-BA37-453D-B20A-51483042F0AD}" type="presParOf" srcId="{95D2B355-B224-46FD-AC1C-C36DFF5EA9E5}" destId="{BDDF9F69-355B-4EE6-989C-B611341550E8}" srcOrd="4" destOrd="0" presId="urn:microsoft.com/office/officeart/2005/8/layout/orgChart1"/>
    <dgm:cxn modelId="{4FDBD659-AD05-4E02-B151-389EB91ADF46}" type="presParOf" srcId="{95D2B355-B224-46FD-AC1C-C36DFF5EA9E5}" destId="{16C7A6FB-16A5-40D4-9CE8-29BFD6C0FA8A}" srcOrd="5" destOrd="0" presId="urn:microsoft.com/office/officeart/2005/8/layout/orgChart1"/>
    <dgm:cxn modelId="{630C5EB1-EA9A-4980-850D-50000794A27C}" type="presParOf" srcId="{16C7A6FB-16A5-40D4-9CE8-29BFD6C0FA8A}" destId="{CA3DCD6B-F4D8-48FA-88DF-D5FCA402C3C4}" srcOrd="0" destOrd="0" presId="urn:microsoft.com/office/officeart/2005/8/layout/orgChart1"/>
    <dgm:cxn modelId="{1E68AD43-74CF-48EF-8DCC-7019BB337D80}" type="presParOf" srcId="{CA3DCD6B-F4D8-48FA-88DF-D5FCA402C3C4}" destId="{26B2F9F3-FF83-4365-8532-80C3B1D192D0}" srcOrd="0" destOrd="0" presId="urn:microsoft.com/office/officeart/2005/8/layout/orgChart1"/>
    <dgm:cxn modelId="{3491979F-A735-4E80-9502-DCCA17D9CA4D}" type="presParOf" srcId="{CA3DCD6B-F4D8-48FA-88DF-D5FCA402C3C4}" destId="{EA781BBE-C41C-4488-BFB0-2373AA2689B5}" srcOrd="1" destOrd="0" presId="urn:microsoft.com/office/officeart/2005/8/layout/orgChart1"/>
    <dgm:cxn modelId="{B7F75244-8D26-43B9-B0EA-FC93C3915F24}" type="presParOf" srcId="{16C7A6FB-16A5-40D4-9CE8-29BFD6C0FA8A}" destId="{F85522BB-CD4A-413C-81EE-16BCF15C1AAB}" srcOrd="1" destOrd="0" presId="urn:microsoft.com/office/officeart/2005/8/layout/orgChart1"/>
    <dgm:cxn modelId="{A64C742B-9FDF-4454-8BA0-0F8935F79600}" type="presParOf" srcId="{F85522BB-CD4A-413C-81EE-16BCF15C1AAB}" destId="{116418C7-07B1-4607-BBCF-F477D300EC97}" srcOrd="0" destOrd="0" presId="urn:microsoft.com/office/officeart/2005/8/layout/orgChart1"/>
    <dgm:cxn modelId="{D67A0F6A-150A-461D-9C13-E0F844A4124C}" type="presParOf" srcId="{F85522BB-CD4A-413C-81EE-16BCF15C1AAB}" destId="{58E841F8-3F0D-4221-8DC2-C96667E62526}" srcOrd="1" destOrd="0" presId="urn:microsoft.com/office/officeart/2005/8/layout/orgChart1"/>
    <dgm:cxn modelId="{A4E211DE-F971-49AE-9CC3-F38347798237}" type="presParOf" srcId="{58E841F8-3F0D-4221-8DC2-C96667E62526}" destId="{3CBA9C4D-3051-4D85-950B-C0C6AEF98210}" srcOrd="0" destOrd="0" presId="urn:microsoft.com/office/officeart/2005/8/layout/orgChart1"/>
    <dgm:cxn modelId="{19EAE845-F8FA-4F6E-B679-112D1E844D8D}" type="presParOf" srcId="{3CBA9C4D-3051-4D85-950B-C0C6AEF98210}" destId="{524FEF9E-4690-4EF2-93F8-56353B7BEE2E}" srcOrd="0" destOrd="0" presId="urn:microsoft.com/office/officeart/2005/8/layout/orgChart1"/>
    <dgm:cxn modelId="{0B47AE37-0001-4120-A6AC-0E7DBC26295A}" type="presParOf" srcId="{3CBA9C4D-3051-4D85-950B-C0C6AEF98210}" destId="{A8273067-F774-4187-93A6-7490A532D377}" srcOrd="1" destOrd="0" presId="urn:microsoft.com/office/officeart/2005/8/layout/orgChart1"/>
    <dgm:cxn modelId="{5F8EAA26-D4B8-4C84-B5EB-1259086C7ED0}" type="presParOf" srcId="{58E841F8-3F0D-4221-8DC2-C96667E62526}" destId="{2B07862B-DDFE-4E47-B7B7-488A4185E896}" srcOrd="1" destOrd="0" presId="urn:microsoft.com/office/officeart/2005/8/layout/orgChart1"/>
    <dgm:cxn modelId="{99882A8B-D0D4-4797-B75D-93F808B06449}" type="presParOf" srcId="{58E841F8-3F0D-4221-8DC2-C96667E62526}" destId="{564E0753-9109-43C5-988A-3B8F7196DA29}" srcOrd="2" destOrd="0" presId="urn:microsoft.com/office/officeart/2005/8/layout/orgChart1"/>
    <dgm:cxn modelId="{6C390954-C1C0-4149-90B2-3A07B729AF01}" type="presParOf" srcId="{F85522BB-CD4A-413C-81EE-16BCF15C1AAB}" destId="{CBE03BBB-2F3A-4776-AD8A-924C565B047D}" srcOrd="2" destOrd="0" presId="urn:microsoft.com/office/officeart/2005/8/layout/orgChart1"/>
    <dgm:cxn modelId="{95BEB76D-CAB5-434C-9ECF-FA2438D7F7E5}" type="presParOf" srcId="{F85522BB-CD4A-413C-81EE-16BCF15C1AAB}" destId="{5CB11F52-EAA5-4384-8626-6C979FB58E8B}" srcOrd="3" destOrd="0" presId="urn:microsoft.com/office/officeart/2005/8/layout/orgChart1"/>
    <dgm:cxn modelId="{5DE48387-5C96-4436-B464-5A2293A767BA}" type="presParOf" srcId="{5CB11F52-EAA5-4384-8626-6C979FB58E8B}" destId="{AAAF9363-15B5-40B8-95C0-818ADAD88ED4}" srcOrd="0" destOrd="0" presId="urn:microsoft.com/office/officeart/2005/8/layout/orgChart1"/>
    <dgm:cxn modelId="{C8E9E203-A4E5-4789-B640-8D33431B3517}" type="presParOf" srcId="{AAAF9363-15B5-40B8-95C0-818ADAD88ED4}" destId="{F90D2A92-A80C-41C3-B29D-C688CD36E6E8}" srcOrd="0" destOrd="0" presId="urn:microsoft.com/office/officeart/2005/8/layout/orgChart1"/>
    <dgm:cxn modelId="{282A6821-1501-4A8B-B8E7-EB2AEF6F0546}" type="presParOf" srcId="{AAAF9363-15B5-40B8-95C0-818ADAD88ED4}" destId="{FFAB7039-82BA-4DDB-9F8B-9F577B410ABF}" srcOrd="1" destOrd="0" presId="urn:microsoft.com/office/officeart/2005/8/layout/orgChart1"/>
    <dgm:cxn modelId="{7FFCA5D1-4F29-4642-9D57-1BDDF2655CA4}" type="presParOf" srcId="{5CB11F52-EAA5-4384-8626-6C979FB58E8B}" destId="{B490EA22-A222-44ED-8703-7FC0C2FC02A8}" srcOrd="1" destOrd="0" presId="urn:microsoft.com/office/officeart/2005/8/layout/orgChart1"/>
    <dgm:cxn modelId="{47279E19-1459-4925-A3F7-686C687C7807}" type="presParOf" srcId="{5CB11F52-EAA5-4384-8626-6C979FB58E8B}" destId="{D9C05895-066C-4DAA-A3D0-010C5922DF75}" srcOrd="2" destOrd="0" presId="urn:microsoft.com/office/officeart/2005/8/layout/orgChart1"/>
    <dgm:cxn modelId="{0161B998-D6B7-434D-A6A6-F32F3161EFA6}" type="presParOf" srcId="{F85522BB-CD4A-413C-81EE-16BCF15C1AAB}" destId="{06879CBA-F3D9-4170-B539-76E553B1DE46}" srcOrd="4" destOrd="0" presId="urn:microsoft.com/office/officeart/2005/8/layout/orgChart1"/>
    <dgm:cxn modelId="{C96F299E-E3DB-4167-9FB0-6018F8C889CD}" type="presParOf" srcId="{F85522BB-CD4A-413C-81EE-16BCF15C1AAB}" destId="{77DFFD08-1F9F-407E-A209-1426E3D823E5}" srcOrd="5" destOrd="0" presId="urn:microsoft.com/office/officeart/2005/8/layout/orgChart1"/>
    <dgm:cxn modelId="{8C500A28-1A30-4AB1-B421-7D200170122E}" type="presParOf" srcId="{77DFFD08-1F9F-407E-A209-1426E3D823E5}" destId="{631BFAFA-C135-440D-B45C-4382D3F37845}" srcOrd="0" destOrd="0" presId="urn:microsoft.com/office/officeart/2005/8/layout/orgChart1"/>
    <dgm:cxn modelId="{14CA0AD0-2D72-49CE-8182-678A7D07B950}" type="presParOf" srcId="{631BFAFA-C135-440D-B45C-4382D3F37845}" destId="{58AC59BD-93AB-4252-B265-1CEBFBD6D0EA}" srcOrd="0" destOrd="0" presId="urn:microsoft.com/office/officeart/2005/8/layout/orgChart1"/>
    <dgm:cxn modelId="{E553E8BD-95DF-4938-BE0F-6BCE8B0E0F73}" type="presParOf" srcId="{631BFAFA-C135-440D-B45C-4382D3F37845}" destId="{B8A56588-A801-4A9D-821F-1FCAADC32A18}" srcOrd="1" destOrd="0" presId="urn:microsoft.com/office/officeart/2005/8/layout/orgChart1"/>
    <dgm:cxn modelId="{768BFC11-41E3-4345-BB1E-034940B7BE76}" type="presParOf" srcId="{77DFFD08-1F9F-407E-A209-1426E3D823E5}" destId="{CC6B523A-E65A-4F1C-8B8D-165682516425}" srcOrd="1" destOrd="0" presId="urn:microsoft.com/office/officeart/2005/8/layout/orgChart1"/>
    <dgm:cxn modelId="{15E5C366-F977-4CF5-B594-6DC32AAEC1E6}" type="presParOf" srcId="{77DFFD08-1F9F-407E-A209-1426E3D823E5}" destId="{9C7406EB-6522-42CA-9BEF-EFC34E013E3B}" srcOrd="2" destOrd="0" presId="urn:microsoft.com/office/officeart/2005/8/layout/orgChart1"/>
    <dgm:cxn modelId="{9A0BFAAA-9C10-4E6D-BA8B-38B8C158178F}" type="presParOf" srcId="{16C7A6FB-16A5-40D4-9CE8-29BFD6C0FA8A}" destId="{7F65DA79-376B-43BD-B8CC-41285476A8B5}" srcOrd="2" destOrd="0" presId="urn:microsoft.com/office/officeart/2005/8/layout/orgChart1"/>
    <dgm:cxn modelId="{253AF294-23D4-40FB-A139-7E999C53A3CB}" type="presParOf" srcId="{3F5E6F15-96EB-4556-9FB8-704AD02F81DB}" destId="{BFB242E8-8A4A-42B1-B38D-D3A0B9D63BF1}" srcOrd="2" destOrd="0" presId="urn:microsoft.com/office/officeart/2005/8/layout/orgChart1"/>
    <dgm:cxn modelId="{2E1ACD06-893F-4378-95CC-3924E4D6A8DF}" type="presParOf" srcId="{7BEFC132-0340-4F07-A0E5-62FA64313282}" destId="{91ABB699-EF39-47BD-A399-EBE59E3CF182}" srcOrd="2" destOrd="0" presId="urn:microsoft.com/office/officeart/2005/8/layout/orgChart1"/>
    <dgm:cxn modelId="{CCBB57F3-34AC-4790-947D-97320E5F3DCF}" type="presParOf" srcId="{FD065834-926D-4B9C-9FBE-02BD0CADD9EB}" destId="{632A60DF-9E26-429D-9219-19635F4A8263}" srcOrd="2" destOrd="0" presId="urn:microsoft.com/office/officeart/2005/8/layout/orgChart1"/>
  </dgm:cxnLst>
  <dgm:bg>
    <a:solidFill>
      <a:schemeClr val="accent6">
        <a:lumMod val="5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879CBA-F3D9-4170-B539-76E553B1DE46}">
      <dsp:nvSpPr>
        <dsp:cNvPr id="0" name=""/>
        <dsp:cNvSpPr/>
      </dsp:nvSpPr>
      <dsp:spPr>
        <a:xfrm>
          <a:off x="7761506" y="2618909"/>
          <a:ext cx="149096" cy="1868675"/>
        </a:xfrm>
        <a:custGeom>
          <a:avLst/>
          <a:gdLst/>
          <a:ahLst/>
          <a:cxnLst/>
          <a:rect l="0" t="0" r="0" b="0"/>
          <a:pathLst>
            <a:path>
              <a:moveTo>
                <a:pt x="0" y="0"/>
              </a:moveTo>
              <a:lnTo>
                <a:pt x="0" y="1868675"/>
              </a:lnTo>
              <a:lnTo>
                <a:pt x="149096" y="18686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E03BBB-2F3A-4776-AD8A-924C565B047D}">
      <dsp:nvSpPr>
        <dsp:cNvPr id="0" name=""/>
        <dsp:cNvSpPr/>
      </dsp:nvSpPr>
      <dsp:spPr>
        <a:xfrm>
          <a:off x="7761506" y="2618909"/>
          <a:ext cx="149096" cy="1162952"/>
        </a:xfrm>
        <a:custGeom>
          <a:avLst/>
          <a:gdLst/>
          <a:ahLst/>
          <a:cxnLst/>
          <a:rect l="0" t="0" r="0" b="0"/>
          <a:pathLst>
            <a:path>
              <a:moveTo>
                <a:pt x="0" y="0"/>
              </a:moveTo>
              <a:lnTo>
                <a:pt x="0" y="1162952"/>
              </a:lnTo>
              <a:lnTo>
                <a:pt x="149096"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6418C7-07B1-4607-BBCF-F477D300EC97}">
      <dsp:nvSpPr>
        <dsp:cNvPr id="0" name=""/>
        <dsp:cNvSpPr/>
      </dsp:nvSpPr>
      <dsp:spPr>
        <a:xfrm>
          <a:off x="7761506" y="2618909"/>
          <a:ext cx="149096" cy="457229"/>
        </a:xfrm>
        <a:custGeom>
          <a:avLst/>
          <a:gdLst/>
          <a:ahLst/>
          <a:cxnLst/>
          <a:rect l="0" t="0" r="0" b="0"/>
          <a:pathLst>
            <a:path>
              <a:moveTo>
                <a:pt x="0" y="0"/>
              </a:moveTo>
              <a:lnTo>
                <a:pt x="0" y="457229"/>
              </a:lnTo>
              <a:lnTo>
                <a:pt x="149096"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DF9F69-355B-4EE6-989C-B611341550E8}">
      <dsp:nvSpPr>
        <dsp:cNvPr id="0" name=""/>
        <dsp:cNvSpPr/>
      </dsp:nvSpPr>
      <dsp:spPr>
        <a:xfrm>
          <a:off x="6991035" y="1926555"/>
          <a:ext cx="1168061" cy="195366"/>
        </a:xfrm>
        <a:custGeom>
          <a:avLst/>
          <a:gdLst/>
          <a:ahLst/>
          <a:cxnLst/>
          <a:rect l="0" t="0" r="0" b="0"/>
          <a:pathLst>
            <a:path>
              <a:moveTo>
                <a:pt x="0" y="0"/>
              </a:moveTo>
              <a:lnTo>
                <a:pt x="0" y="90998"/>
              </a:lnTo>
              <a:lnTo>
                <a:pt x="1168061" y="90998"/>
              </a:lnTo>
              <a:lnTo>
                <a:pt x="1168061" y="195366"/>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F625B34B-00D9-4688-8EE0-92E8C967D3CB}">
      <dsp:nvSpPr>
        <dsp:cNvPr id="0" name=""/>
        <dsp:cNvSpPr/>
      </dsp:nvSpPr>
      <dsp:spPr>
        <a:xfrm>
          <a:off x="6558795" y="2618909"/>
          <a:ext cx="149096" cy="3985844"/>
        </a:xfrm>
        <a:custGeom>
          <a:avLst/>
          <a:gdLst/>
          <a:ahLst/>
          <a:cxnLst/>
          <a:rect l="0" t="0" r="0" b="0"/>
          <a:pathLst>
            <a:path>
              <a:moveTo>
                <a:pt x="0" y="0"/>
              </a:moveTo>
              <a:lnTo>
                <a:pt x="0" y="3985844"/>
              </a:lnTo>
              <a:lnTo>
                <a:pt x="149096" y="39858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4F34B5-F7EF-4827-A4D6-196061648F04}">
      <dsp:nvSpPr>
        <dsp:cNvPr id="0" name=""/>
        <dsp:cNvSpPr/>
      </dsp:nvSpPr>
      <dsp:spPr>
        <a:xfrm>
          <a:off x="6558795" y="2618909"/>
          <a:ext cx="149096" cy="3280121"/>
        </a:xfrm>
        <a:custGeom>
          <a:avLst/>
          <a:gdLst/>
          <a:ahLst/>
          <a:cxnLst/>
          <a:rect l="0" t="0" r="0" b="0"/>
          <a:pathLst>
            <a:path>
              <a:moveTo>
                <a:pt x="0" y="0"/>
              </a:moveTo>
              <a:lnTo>
                <a:pt x="0" y="3280121"/>
              </a:lnTo>
              <a:lnTo>
                <a:pt x="149096" y="32801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CCBB1-E23F-49F4-9914-FFFCA64B5395}">
      <dsp:nvSpPr>
        <dsp:cNvPr id="0" name=""/>
        <dsp:cNvSpPr/>
      </dsp:nvSpPr>
      <dsp:spPr>
        <a:xfrm>
          <a:off x="6558795" y="2618909"/>
          <a:ext cx="149096" cy="2574398"/>
        </a:xfrm>
        <a:custGeom>
          <a:avLst/>
          <a:gdLst/>
          <a:ahLst/>
          <a:cxnLst/>
          <a:rect l="0" t="0" r="0" b="0"/>
          <a:pathLst>
            <a:path>
              <a:moveTo>
                <a:pt x="0" y="0"/>
              </a:moveTo>
              <a:lnTo>
                <a:pt x="0" y="2574398"/>
              </a:lnTo>
              <a:lnTo>
                <a:pt x="149096" y="25743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A19682-F9A2-4244-8C92-456C8DBF4734}">
      <dsp:nvSpPr>
        <dsp:cNvPr id="0" name=""/>
        <dsp:cNvSpPr/>
      </dsp:nvSpPr>
      <dsp:spPr>
        <a:xfrm>
          <a:off x="6558795" y="2618909"/>
          <a:ext cx="149096" cy="1868675"/>
        </a:xfrm>
        <a:custGeom>
          <a:avLst/>
          <a:gdLst/>
          <a:ahLst/>
          <a:cxnLst/>
          <a:rect l="0" t="0" r="0" b="0"/>
          <a:pathLst>
            <a:path>
              <a:moveTo>
                <a:pt x="0" y="0"/>
              </a:moveTo>
              <a:lnTo>
                <a:pt x="0" y="1868675"/>
              </a:lnTo>
              <a:lnTo>
                <a:pt x="149096" y="18686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19F61B-62C0-469D-B6AE-B659009BAA69}">
      <dsp:nvSpPr>
        <dsp:cNvPr id="0" name=""/>
        <dsp:cNvSpPr/>
      </dsp:nvSpPr>
      <dsp:spPr>
        <a:xfrm>
          <a:off x="6558795" y="2618909"/>
          <a:ext cx="149096" cy="1162952"/>
        </a:xfrm>
        <a:custGeom>
          <a:avLst/>
          <a:gdLst/>
          <a:ahLst/>
          <a:cxnLst/>
          <a:rect l="0" t="0" r="0" b="0"/>
          <a:pathLst>
            <a:path>
              <a:moveTo>
                <a:pt x="0" y="0"/>
              </a:moveTo>
              <a:lnTo>
                <a:pt x="0" y="1162952"/>
              </a:lnTo>
              <a:lnTo>
                <a:pt x="149096"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20A039-A4DC-4F8E-B05F-80B59FCB0EDD}">
      <dsp:nvSpPr>
        <dsp:cNvPr id="0" name=""/>
        <dsp:cNvSpPr/>
      </dsp:nvSpPr>
      <dsp:spPr>
        <a:xfrm>
          <a:off x="6558795" y="2618909"/>
          <a:ext cx="149096" cy="457229"/>
        </a:xfrm>
        <a:custGeom>
          <a:avLst/>
          <a:gdLst/>
          <a:ahLst/>
          <a:cxnLst/>
          <a:rect l="0" t="0" r="0" b="0"/>
          <a:pathLst>
            <a:path>
              <a:moveTo>
                <a:pt x="0" y="0"/>
              </a:moveTo>
              <a:lnTo>
                <a:pt x="0" y="457229"/>
              </a:lnTo>
              <a:lnTo>
                <a:pt x="149096"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3B4F1E-438A-4AAE-A332-016C17293A52}">
      <dsp:nvSpPr>
        <dsp:cNvPr id="0" name=""/>
        <dsp:cNvSpPr/>
      </dsp:nvSpPr>
      <dsp:spPr>
        <a:xfrm>
          <a:off x="6910665" y="1926555"/>
          <a:ext cx="91440" cy="195366"/>
        </a:xfrm>
        <a:custGeom>
          <a:avLst/>
          <a:gdLst/>
          <a:ahLst/>
          <a:cxnLst/>
          <a:rect l="0" t="0" r="0" b="0"/>
          <a:pathLst>
            <a:path>
              <a:moveTo>
                <a:pt x="80370" y="0"/>
              </a:moveTo>
              <a:lnTo>
                <a:pt x="80370" y="90998"/>
              </a:lnTo>
              <a:lnTo>
                <a:pt x="45720" y="90998"/>
              </a:lnTo>
              <a:lnTo>
                <a:pt x="45720" y="1953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887CC2-CFC7-4CA0-99EC-CB88E8502646}">
      <dsp:nvSpPr>
        <dsp:cNvPr id="0" name=""/>
        <dsp:cNvSpPr/>
      </dsp:nvSpPr>
      <dsp:spPr>
        <a:xfrm>
          <a:off x="5356083" y="2668608"/>
          <a:ext cx="149096" cy="1868675"/>
        </a:xfrm>
        <a:custGeom>
          <a:avLst/>
          <a:gdLst/>
          <a:ahLst/>
          <a:cxnLst/>
          <a:rect l="0" t="0" r="0" b="0"/>
          <a:pathLst>
            <a:path>
              <a:moveTo>
                <a:pt x="0" y="0"/>
              </a:moveTo>
              <a:lnTo>
                <a:pt x="0" y="1868675"/>
              </a:lnTo>
              <a:lnTo>
                <a:pt x="149096" y="18686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3AB4D5-72E7-42FE-9E39-09ADC0BC5A41}">
      <dsp:nvSpPr>
        <dsp:cNvPr id="0" name=""/>
        <dsp:cNvSpPr/>
      </dsp:nvSpPr>
      <dsp:spPr>
        <a:xfrm>
          <a:off x="5356083" y="2668608"/>
          <a:ext cx="149096" cy="1162952"/>
        </a:xfrm>
        <a:custGeom>
          <a:avLst/>
          <a:gdLst/>
          <a:ahLst/>
          <a:cxnLst/>
          <a:rect l="0" t="0" r="0" b="0"/>
          <a:pathLst>
            <a:path>
              <a:moveTo>
                <a:pt x="0" y="0"/>
              </a:moveTo>
              <a:lnTo>
                <a:pt x="0" y="1162952"/>
              </a:lnTo>
              <a:lnTo>
                <a:pt x="149096"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FD134F-39A4-4B8D-A559-779E71F79E29}">
      <dsp:nvSpPr>
        <dsp:cNvPr id="0" name=""/>
        <dsp:cNvSpPr/>
      </dsp:nvSpPr>
      <dsp:spPr>
        <a:xfrm>
          <a:off x="5356083" y="2668608"/>
          <a:ext cx="149096" cy="457229"/>
        </a:xfrm>
        <a:custGeom>
          <a:avLst/>
          <a:gdLst/>
          <a:ahLst/>
          <a:cxnLst/>
          <a:rect l="0" t="0" r="0" b="0"/>
          <a:pathLst>
            <a:path>
              <a:moveTo>
                <a:pt x="0" y="0"/>
              </a:moveTo>
              <a:lnTo>
                <a:pt x="0" y="457229"/>
              </a:lnTo>
              <a:lnTo>
                <a:pt x="149096"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294555-2D8A-4777-BB1E-C5400E6AC5BD}">
      <dsp:nvSpPr>
        <dsp:cNvPr id="0" name=""/>
        <dsp:cNvSpPr/>
      </dsp:nvSpPr>
      <dsp:spPr>
        <a:xfrm>
          <a:off x="5753674" y="1926555"/>
          <a:ext cx="1237361" cy="195366"/>
        </a:xfrm>
        <a:custGeom>
          <a:avLst/>
          <a:gdLst/>
          <a:ahLst/>
          <a:cxnLst/>
          <a:rect l="0" t="0" r="0" b="0"/>
          <a:pathLst>
            <a:path>
              <a:moveTo>
                <a:pt x="1237361" y="0"/>
              </a:moveTo>
              <a:lnTo>
                <a:pt x="1237361" y="90998"/>
              </a:lnTo>
              <a:lnTo>
                <a:pt x="0" y="90998"/>
              </a:lnTo>
              <a:lnTo>
                <a:pt x="0" y="195366"/>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F03F2A9-3F33-4FEB-8DF1-9B1E2A043FBF}">
      <dsp:nvSpPr>
        <dsp:cNvPr id="0" name=""/>
        <dsp:cNvSpPr/>
      </dsp:nvSpPr>
      <dsp:spPr>
        <a:xfrm>
          <a:off x="5321635" y="1212472"/>
          <a:ext cx="1669400" cy="217094"/>
        </a:xfrm>
        <a:custGeom>
          <a:avLst/>
          <a:gdLst/>
          <a:ahLst/>
          <a:cxnLst/>
          <a:rect l="0" t="0" r="0" b="0"/>
          <a:pathLst>
            <a:path>
              <a:moveTo>
                <a:pt x="0" y="0"/>
              </a:moveTo>
              <a:lnTo>
                <a:pt x="0" y="112726"/>
              </a:lnTo>
              <a:lnTo>
                <a:pt x="1669400" y="112726"/>
              </a:lnTo>
              <a:lnTo>
                <a:pt x="1669400" y="217094"/>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FEAC5B6-8870-4F1E-827F-7A78A8040484}">
      <dsp:nvSpPr>
        <dsp:cNvPr id="0" name=""/>
        <dsp:cNvSpPr/>
      </dsp:nvSpPr>
      <dsp:spPr>
        <a:xfrm>
          <a:off x="3032907" y="1913186"/>
          <a:ext cx="1381323" cy="208735"/>
        </a:xfrm>
        <a:custGeom>
          <a:avLst/>
          <a:gdLst/>
          <a:ahLst/>
          <a:cxnLst/>
          <a:rect l="0" t="0" r="0" b="0"/>
          <a:pathLst>
            <a:path>
              <a:moveTo>
                <a:pt x="0" y="0"/>
              </a:moveTo>
              <a:lnTo>
                <a:pt x="0" y="104367"/>
              </a:lnTo>
              <a:lnTo>
                <a:pt x="1381323" y="104367"/>
              </a:lnTo>
              <a:lnTo>
                <a:pt x="1381323" y="208735"/>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F2ECA54-A150-4C26-9DFC-B07AA3784C13}">
      <dsp:nvSpPr>
        <dsp:cNvPr id="0" name=""/>
        <dsp:cNvSpPr/>
      </dsp:nvSpPr>
      <dsp:spPr>
        <a:xfrm>
          <a:off x="3032907" y="1913186"/>
          <a:ext cx="163946" cy="208735"/>
        </a:xfrm>
        <a:custGeom>
          <a:avLst/>
          <a:gdLst/>
          <a:ahLst/>
          <a:cxnLst/>
          <a:rect l="0" t="0" r="0" b="0"/>
          <a:pathLst>
            <a:path>
              <a:moveTo>
                <a:pt x="0" y="0"/>
              </a:moveTo>
              <a:lnTo>
                <a:pt x="0" y="104367"/>
              </a:lnTo>
              <a:lnTo>
                <a:pt x="163946" y="104367"/>
              </a:lnTo>
              <a:lnTo>
                <a:pt x="163946" y="208735"/>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692C824-D00E-43B1-B9DF-5B28A643CAB1}">
      <dsp:nvSpPr>
        <dsp:cNvPr id="0" name=""/>
        <dsp:cNvSpPr/>
      </dsp:nvSpPr>
      <dsp:spPr>
        <a:xfrm>
          <a:off x="2861690" y="4736078"/>
          <a:ext cx="149096" cy="1162952"/>
        </a:xfrm>
        <a:custGeom>
          <a:avLst/>
          <a:gdLst/>
          <a:ahLst/>
          <a:cxnLst/>
          <a:rect l="0" t="0" r="0" b="0"/>
          <a:pathLst>
            <a:path>
              <a:moveTo>
                <a:pt x="149096" y="0"/>
              </a:moveTo>
              <a:lnTo>
                <a:pt x="149096" y="1162952"/>
              </a:lnTo>
              <a:lnTo>
                <a:pt x="0"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D2535B-DCB2-4593-B512-F72D125BD265}">
      <dsp:nvSpPr>
        <dsp:cNvPr id="0" name=""/>
        <dsp:cNvSpPr/>
      </dsp:nvSpPr>
      <dsp:spPr>
        <a:xfrm>
          <a:off x="2861690" y="4736078"/>
          <a:ext cx="149096" cy="457229"/>
        </a:xfrm>
        <a:custGeom>
          <a:avLst/>
          <a:gdLst/>
          <a:ahLst/>
          <a:cxnLst/>
          <a:rect l="0" t="0" r="0" b="0"/>
          <a:pathLst>
            <a:path>
              <a:moveTo>
                <a:pt x="149096" y="0"/>
              </a:moveTo>
              <a:lnTo>
                <a:pt x="149096" y="457229"/>
              </a:lnTo>
              <a:lnTo>
                <a:pt x="0"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19B8A1-45DB-40D6-AD78-E0FAEFC29E60}">
      <dsp:nvSpPr>
        <dsp:cNvPr id="0" name=""/>
        <dsp:cNvSpPr/>
      </dsp:nvSpPr>
      <dsp:spPr>
        <a:xfrm>
          <a:off x="1718617" y="3324632"/>
          <a:ext cx="397590" cy="1162952"/>
        </a:xfrm>
        <a:custGeom>
          <a:avLst/>
          <a:gdLst/>
          <a:ahLst/>
          <a:cxnLst/>
          <a:rect l="0" t="0" r="0" b="0"/>
          <a:pathLst>
            <a:path>
              <a:moveTo>
                <a:pt x="0" y="0"/>
              </a:moveTo>
              <a:lnTo>
                <a:pt x="0" y="1162952"/>
              </a:lnTo>
              <a:lnTo>
                <a:pt x="397590"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24CE4E-5DDF-4DD8-AC59-0A9868D98E52}">
      <dsp:nvSpPr>
        <dsp:cNvPr id="0" name=""/>
        <dsp:cNvSpPr/>
      </dsp:nvSpPr>
      <dsp:spPr>
        <a:xfrm>
          <a:off x="1718617" y="3324632"/>
          <a:ext cx="149096" cy="457229"/>
        </a:xfrm>
        <a:custGeom>
          <a:avLst/>
          <a:gdLst/>
          <a:ahLst/>
          <a:cxnLst/>
          <a:rect l="0" t="0" r="0" b="0"/>
          <a:pathLst>
            <a:path>
              <a:moveTo>
                <a:pt x="0" y="0"/>
              </a:moveTo>
              <a:lnTo>
                <a:pt x="0" y="457229"/>
              </a:lnTo>
              <a:lnTo>
                <a:pt x="149096"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306794-97A4-41C3-93F4-AC54536C5C20}">
      <dsp:nvSpPr>
        <dsp:cNvPr id="0" name=""/>
        <dsp:cNvSpPr/>
      </dsp:nvSpPr>
      <dsp:spPr>
        <a:xfrm>
          <a:off x="1514852" y="2618909"/>
          <a:ext cx="601355" cy="208735"/>
        </a:xfrm>
        <a:custGeom>
          <a:avLst/>
          <a:gdLst/>
          <a:ahLst/>
          <a:cxnLst/>
          <a:rect l="0" t="0" r="0" b="0"/>
          <a:pathLst>
            <a:path>
              <a:moveTo>
                <a:pt x="0" y="0"/>
              </a:moveTo>
              <a:lnTo>
                <a:pt x="0" y="104367"/>
              </a:lnTo>
              <a:lnTo>
                <a:pt x="601355" y="104367"/>
              </a:lnTo>
              <a:lnTo>
                <a:pt x="601355" y="2087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045A7-199B-4ACE-9E37-4D60ABFE91AB}">
      <dsp:nvSpPr>
        <dsp:cNvPr id="0" name=""/>
        <dsp:cNvSpPr/>
      </dsp:nvSpPr>
      <dsp:spPr>
        <a:xfrm>
          <a:off x="1161991" y="3324632"/>
          <a:ext cx="149096" cy="2574398"/>
        </a:xfrm>
        <a:custGeom>
          <a:avLst/>
          <a:gdLst/>
          <a:ahLst/>
          <a:cxnLst/>
          <a:rect l="0" t="0" r="0" b="0"/>
          <a:pathLst>
            <a:path>
              <a:moveTo>
                <a:pt x="149096" y="0"/>
              </a:moveTo>
              <a:lnTo>
                <a:pt x="149096" y="2574398"/>
              </a:lnTo>
              <a:lnTo>
                <a:pt x="0" y="25743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C7D4D8-67F7-473C-AE59-26E23C228E25}">
      <dsp:nvSpPr>
        <dsp:cNvPr id="0" name=""/>
        <dsp:cNvSpPr/>
      </dsp:nvSpPr>
      <dsp:spPr>
        <a:xfrm>
          <a:off x="1161991" y="3324632"/>
          <a:ext cx="149096" cy="1868675"/>
        </a:xfrm>
        <a:custGeom>
          <a:avLst/>
          <a:gdLst/>
          <a:ahLst/>
          <a:cxnLst/>
          <a:rect l="0" t="0" r="0" b="0"/>
          <a:pathLst>
            <a:path>
              <a:moveTo>
                <a:pt x="149096" y="0"/>
              </a:moveTo>
              <a:lnTo>
                <a:pt x="149096" y="1868675"/>
              </a:lnTo>
              <a:lnTo>
                <a:pt x="0" y="18686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77C6CF-2677-49BB-87E1-495223D3E4C4}">
      <dsp:nvSpPr>
        <dsp:cNvPr id="0" name=""/>
        <dsp:cNvSpPr/>
      </dsp:nvSpPr>
      <dsp:spPr>
        <a:xfrm>
          <a:off x="1161991" y="3324632"/>
          <a:ext cx="149096" cy="1162952"/>
        </a:xfrm>
        <a:custGeom>
          <a:avLst/>
          <a:gdLst/>
          <a:ahLst/>
          <a:cxnLst/>
          <a:rect l="0" t="0" r="0" b="0"/>
          <a:pathLst>
            <a:path>
              <a:moveTo>
                <a:pt x="149096" y="0"/>
              </a:moveTo>
              <a:lnTo>
                <a:pt x="149096" y="1162952"/>
              </a:lnTo>
              <a:lnTo>
                <a:pt x="0" y="11629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B7D407-4983-488D-946C-ADF3FAA78DFE}">
      <dsp:nvSpPr>
        <dsp:cNvPr id="0" name=""/>
        <dsp:cNvSpPr/>
      </dsp:nvSpPr>
      <dsp:spPr>
        <a:xfrm>
          <a:off x="1161991" y="3324632"/>
          <a:ext cx="149096" cy="457229"/>
        </a:xfrm>
        <a:custGeom>
          <a:avLst/>
          <a:gdLst/>
          <a:ahLst/>
          <a:cxnLst/>
          <a:rect l="0" t="0" r="0" b="0"/>
          <a:pathLst>
            <a:path>
              <a:moveTo>
                <a:pt x="149096" y="0"/>
              </a:moveTo>
              <a:lnTo>
                <a:pt x="149096" y="457229"/>
              </a:lnTo>
              <a:lnTo>
                <a:pt x="0" y="4572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B94DC3-B252-4DE7-9A03-30CDCEEE1649}">
      <dsp:nvSpPr>
        <dsp:cNvPr id="0" name=""/>
        <dsp:cNvSpPr/>
      </dsp:nvSpPr>
      <dsp:spPr>
        <a:xfrm>
          <a:off x="913497" y="2618909"/>
          <a:ext cx="601355" cy="208735"/>
        </a:xfrm>
        <a:custGeom>
          <a:avLst/>
          <a:gdLst/>
          <a:ahLst/>
          <a:cxnLst/>
          <a:rect l="0" t="0" r="0" b="0"/>
          <a:pathLst>
            <a:path>
              <a:moveTo>
                <a:pt x="601355" y="0"/>
              </a:moveTo>
              <a:lnTo>
                <a:pt x="601355" y="104367"/>
              </a:lnTo>
              <a:lnTo>
                <a:pt x="0" y="104367"/>
              </a:lnTo>
              <a:lnTo>
                <a:pt x="0" y="2087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7E8506-D278-46D0-BCAF-3B3D5CE6296D}">
      <dsp:nvSpPr>
        <dsp:cNvPr id="0" name=""/>
        <dsp:cNvSpPr/>
      </dsp:nvSpPr>
      <dsp:spPr>
        <a:xfrm>
          <a:off x="1514852" y="1913186"/>
          <a:ext cx="1518055" cy="208735"/>
        </a:xfrm>
        <a:custGeom>
          <a:avLst/>
          <a:gdLst/>
          <a:ahLst/>
          <a:cxnLst/>
          <a:rect l="0" t="0" r="0" b="0"/>
          <a:pathLst>
            <a:path>
              <a:moveTo>
                <a:pt x="1518055" y="0"/>
              </a:moveTo>
              <a:lnTo>
                <a:pt x="1518055" y="104367"/>
              </a:lnTo>
              <a:lnTo>
                <a:pt x="0" y="104367"/>
              </a:lnTo>
              <a:lnTo>
                <a:pt x="0" y="208735"/>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A1E5866-E79B-4928-BF70-A9012F9927DB}">
      <dsp:nvSpPr>
        <dsp:cNvPr id="0" name=""/>
        <dsp:cNvSpPr/>
      </dsp:nvSpPr>
      <dsp:spPr>
        <a:xfrm>
          <a:off x="3032907" y="1212472"/>
          <a:ext cx="2288727" cy="203725"/>
        </a:xfrm>
        <a:custGeom>
          <a:avLst/>
          <a:gdLst/>
          <a:ahLst/>
          <a:cxnLst/>
          <a:rect l="0" t="0" r="0" b="0"/>
          <a:pathLst>
            <a:path>
              <a:moveTo>
                <a:pt x="2288727" y="0"/>
              </a:moveTo>
              <a:lnTo>
                <a:pt x="2288727" y="99357"/>
              </a:lnTo>
              <a:lnTo>
                <a:pt x="0" y="99357"/>
              </a:lnTo>
              <a:lnTo>
                <a:pt x="0" y="203725"/>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DC4FED0-B006-4274-A0D4-E0509A862428}">
      <dsp:nvSpPr>
        <dsp:cNvPr id="0" name=""/>
        <dsp:cNvSpPr/>
      </dsp:nvSpPr>
      <dsp:spPr>
        <a:xfrm>
          <a:off x="4328334" y="498415"/>
          <a:ext cx="993300" cy="217069"/>
        </a:xfrm>
        <a:custGeom>
          <a:avLst/>
          <a:gdLst/>
          <a:ahLst/>
          <a:cxnLst/>
          <a:rect l="0" t="0" r="0" b="0"/>
          <a:pathLst>
            <a:path>
              <a:moveTo>
                <a:pt x="0" y="0"/>
              </a:moveTo>
              <a:lnTo>
                <a:pt x="0" y="112701"/>
              </a:lnTo>
              <a:lnTo>
                <a:pt x="993300" y="112701"/>
              </a:lnTo>
              <a:lnTo>
                <a:pt x="993300" y="2170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8EDC31-896F-49B4-B19D-21B00ADE6DA7}">
      <dsp:nvSpPr>
        <dsp:cNvPr id="0" name=""/>
        <dsp:cNvSpPr/>
      </dsp:nvSpPr>
      <dsp:spPr>
        <a:xfrm>
          <a:off x="2727297" y="498415"/>
          <a:ext cx="1601037" cy="217069"/>
        </a:xfrm>
        <a:custGeom>
          <a:avLst/>
          <a:gdLst/>
          <a:ahLst/>
          <a:cxnLst/>
          <a:rect l="0" t="0" r="0" b="0"/>
          <a:pathLst>
            <a:path>
              <a:moveTo>
                <a:pt x="1601037" y="0"/>
              </a:moveTo>
              <a:lnTo>
                <a:pt x="1601037" y="112701"/>
              </a:lnTo>
              <a:lnTo>
                <a:pt x="0" y="112701"/>
              </a:lnTo>
              <a:lnTo>
                <a:pt x="0" y="2170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5AB9DD-129A-4696-8D6C-978F34ADE66D}">
      <dsp:nvSpPr>
        <dsp:cNvPr id="0" name=""/>
        <dsp:cNvSpPr/>
      </dsp:nvSpPr>
      <dsp:spPr>
        <a:xfrm>
          <a:off x="3617119" y="1427"/>
          <a:ext cx="1422429" cy="496988"/>
        </a:xfrm>
        <a:prstGeom prst="rect">
          <a:avLst/>
        </a:prstGeom>
        <a:solidFill>
          <a:schemeClr val="bg2">
            <a:lumMod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800" b="1" i="0" u="none" strike="noStrike" kern="1200" cap="none" normalizeH="0" baseline="0" dirty="0" smtClean="0">
              <a:ln>
                <a:noFill/>
              </a:ln>
              <a:solidFill>
                <a:schemeClr val="tx1"/>
              </a:solidFill>
              <a:effectLst/>
              <a:latin typeface="Arial" pitchFamily="34" charset="0"/>
              <a:cs typeface="B Nazanin" pitchFamily="2" charset="-78"/>
            </a:rPr>
            <a:t>انواع پژوهش</a:t>
          </a:r>
          <a:endParaRPr kumimoji="1" lang="en-US" sz="18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3617119" y="1427"/>
        <a:ext cx="1422429" cy="496988"/>
      </dsp:txXfrm>
    </dsp:sp>
    <dsp:sp modelId="{9155FCE1-BAD8-44BD-9F77-B72778BB7987}">
      <dsp:nvSpPr>
        <dsp:cNvPr id="0" name=""/>
        <dsp:cNvSpPr/>
      </dsp:nvSpPr>
      <dsp:spPr>
        <a:xfrm>
          <a:off x="2153157" y="715484"/>
          <a:ext cx="1148281" cy="359918"/>
        </a:xfrm>
        <a:prstGeom prst="rect">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kern="1200" cap="none" normalizeH="0" baseline="0" dirty="0" smtClean="0">
              <a:ln>
                <a:noFill/>
              </a:ln>
              <a:solidFill>
                <a:schemeClr val="bg2"/>
              </a:solidFill>
              <a:effectLst/>
              <a:latin typeface="Arial" pitchFamily="34" charset="0"/>
              <a:cs typeface="B Nazanin" pitchFamily="2" charset="-78"/>
            </a:rPr>
            <a:t>کيفي</a:t>
          </a:r>
          <a:endParaRPr kumimoji="1" lang="en-US" sz="2000" b="1" i="0" u="none" strike="noStrike" kern="1200" cap="none" normalizeH="0" baseline="0" dirty="0" smtClean="0">
            <a:ln>
              <a:noFill/>
            </a:ln>
            <a:solidFill>
              <a:schemeClr val="bg2"/>
            </a:solidFill>
            <a:effectLst/>
            <a:latin typeface="Arial" pitchFamily="34" charset="0"/>
            <a:cs typeface="B Nazanin" pitchFamily="2" charset="-78"/>
          </a:endParaRPr>
        </a:p>
      </dsp:txBody>
      <dsp:txXfrm>
        <a:off x="2153157" y="715484"/>
        <a:ext cx="1148281" cy="359918"/>
      </dsp:txXfrm>
    </dsp:sp>
    <dsp:sp modelId="{D7CC7874-042A-41FF-9DA8-32F877F45C61}">
      <dsp:nvSpPr>
        <dsp:cNvPr id="0" name=""/>
        <dsp:cNvSpPr/>
      </dsp:nvSpPr>
      <dsp:spPr>
        <a:xfrm>
          <a:off x="4235487" y="715484"/>
          <a:ext cx="2172295" cy="496988"/>
        </a:xfrm>
        <a:prstGeom prst="rect">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600" b="1" i="0" u="none" strike="noStrike" kern="1200" cap="none" normalizeH="0" baseline="0" dirty="0" smtClean="0">
              <a:ln>
                <a:noFill/>
              </a:ln>
              <a:solidFill>
                <a:schemeClr val="bg2"/>
              </a:solidFill>
              <a:effectLst/>
              <a:latin typeface="Arial" pitchFamily="34" charset="0"/>
              <a:cs typeface="B Nazanin" pitchFamily="2" charset="-78"/>
            </a:rPr>
            <a:t>تقسیم بندی پژوهشهای کمی</a:t>
          </a:r>
          <a:endParaRPr kumimoji="1" lang="en-US" sz="1600" b="1" i="0" u="none" strike="noStrike" kern="1200" cap="none" normalizeH="0" baseline="0" dirty="0" smtClean="0">
            <a:ln>
              <a:noFill/>
            </a:ln>
            <a:solidFill>
              <a:schemeClr val="bg2"/>
            </a:solidFill>
            <a:effectLst/>
            <a:latin typeface="Arial" pitchFamily="34" charset="0"/>
            <a:cs typeface="B Nazanin" pitchFamily="2" charset="-78"/>
          </a:endParaRPr>
        </a:p>
      </dsp:txBody>
      <dsp:txXfrm>
        <a:off x="4235487" y="715484"/>
        <a:ext cx="2172295" cy="496988"/>
      </dsp:txXfrm>
    </dsp:sp>
    <dsp:sp modelId="{C4D44EB1-6FFE-4AA9-BFAB-D4B3C7192EF6}">
      <dsp:nvSpPr>
        <dsp:cNvPr id="0" name=""/>
        <dsp:cNvSpPr/>
      </dsp:nvSpPr>
      <dsp:spPr>
        <a:xfrm>
          <a:off x="2535919" y="1416198"/>
          <a:ext cx="993976" cy="496988"/>
        </a:xfrm>
        <a:prstGeom prst="rect">
          <a:avLst/>
        </a:prstGeom>
        <a:solidFill>
          <a:srgbClr val="D8FF8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kern="1200" cap="none" normalizeH="0" baseline="0" dirty="0" smtClean="0">
              <a:ln>
                <a:noFill/>
              </a:ln>
              <a:solidFill>
                <a:sysClr val="windowText" lastClr="000000"/>
              </a:solidFill>
              <a:effectLst/>
              <a:latin typeface="Arial" pitchFamily="34" charset="0"/>
              <a:cs typeface="B Nazanin" pitchFamily="2" charset="-78"/>
            </a:rPr>
            <a:t>توصيفي</a:t>
          </a:r>
          <a:endParaRPr kumimoji="1" lang="en-US" sz="2000" b="1" i="0" u="none" strike="noStrike" kern="1200" cap="none" normalizeH="0" baseline="0" dirty="0" smtClean="0">
            <a:ln>
              <a:noFill/>
            </a:ln>
            <a:solidFill>
              <a:sysClr val="windowText" lastClr="000000"/>
            </a:solidFill>
            <a:effectLst/>
            <a:latin typeface="Arial" pitchFamily="34" charset="0"/>
            <a:cs typeface="B Nazanin" pitchFamily="2" charset="-78"/>
          </a:endParaRPr>
        </a:p>
      </dsp:txBody>
      <dsp:txXfrm>
        <a:off x="2535919" y="1416198"/>
        <a:ext cx="993976" cy="496988"/>
      </dsp:txXfrm>
    </dsp:sp>
    <dsp:sp modelId="{F7FF58F9-7B1C-4CDB-A479-E3E639E0FD11}">
      <dsp:nvSpPr>
        <dsp:cNvPr id="0" name=""/>
        <dsp:cNvSpPr/>
      </dsp:nvSpPr>
      <dsp:spPr>
        <a:xfrm>
          <a:off x="1017864" y="2121921"/>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پيمايشي</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1017864" y="2121921"/>
        <a:ext cx="993976" cy="496988"/>
      </dsp:txXfrm>
    </dsp:sp>
    <dsp:sp modelId="{B85B1863-F108-4ED4-87C3-23DEE9F0C464}">
      <dsp:nvSpPr>
        <dsp:cNvPr id="0" name=""/>
        <dsp:cNvSpPr/>
      </dsp:nvSpPr>
      <dsp:spPr>
        <a:xfrm>
          <a:off x="416509" y="2827644"/>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longitudinal</a:t>
          </a:r>
        </a:p>
      </dsp:txBody>
      <dsp:txXfrm>
        <a:off x="416509" y="2827644"/>
        <a:ext cx="993976" cy="496988"/>
      </dsp:txXfrm>
    </dsp:sp>
    <dsp:sp modelId="{DE3DC33A-5E2C-499F-A44E-A674AAAC09FD}">
      <dsp:nvSpPr>
        <dsp:cNvPr id="0" name=""/>
        <dsp:cNvSpPr/>
      </dsp:nvSpPr>
      <dsp:spPr>
        <a:xfrm>
          <a:off x="168015" y="3533367"/>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cohort</a:t>
          </a:r>
        </a:p>
      </dsp:txBody>
      <dsp:txXfrm>
        <a:off x="168015" y="3533367"/>
        <a:ext cx="993976" cy="496988"/>
      </dsp:txXfrm>
    </dsp:sp>
    <dsp:sp modelId="{724B0431-8532-4DF4-9659-D6A37FF48D6C}">
      <dsp:nvSpPr>
        <dsp:cNvPr id="0" name=""/>
        <dsp:cNvSpPr/>
      </dsp:nvSpPr>
      <dsp:spPr>
        <a:xfrm>
          <a:off x="168015" y="4239090"/>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trend</a:t>
          </a:r>
        </a:p>
      </dsp:txBody>
      <dsp:txXfrm>
        <a:off x="168015" y="4239090"/>
        <a:ext cx="993976" cy="496988"/>
      </dsp:txXfrm>
    </dsp:sp>
    <dsp:sp modelId="{7F7AB28B-3FB4-44DA-BB9F-D5B44B0C8E89}">
      <dsp:nvSpPr>
        <dsp:cNvPr id="0" name=""/>
        <dsp:cNvSpPr/>
      </dsp:nvSpPr>
      <dsp:spPr>
        <a:xfrm>
          <a:off x="168015" y="4944813"/>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panel</a:t>
          </a:r>
        </a:p>
      </dsp:txBody>
      <dsp:txXfrm>
        <a:off x="168015" y="4944813"/>
        <a:ext cx="993976" cy="496988"/>
      </dsp:txXfrm>
    </dsp:sp>
    <dsp:sp modelId="{32395CDB-F2A9-435F-B8B5-E9FC3EA6260E}">
      <dsp:nvSpPr>
        <dsp:cNvPr id="0" name=""/>
        <dsp:cNvSpPr/>
      </dsp:nvSpPr>
      <dsp:spPr>
        <a:xfrm>
          <a:off x="168015" y="5650536"/>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longitudinal</a:t>
          </a:r>
        </a:p>
      </dsp:txBody>
      <dsp:txXfrm>
        <a:off x="168015" y="5650536"/>
        <a:ext cx="993976" cy="496988"/>
      </dsp:txXfrm>
    </dsp:sp>
    <dsp:sp modelId="{09299BB2-E6C0-4732-90AA-124110EEAC8D}">
      <dsp:nvSpPr>
        <dsp:cNvPr id="0" name=""/>
        <dsp:cNvSpPr/>
      </dsp:nvSpPr>
      <dsp:spPr>
        <a:xfrm>
          <a:off x="1619220" y="2827644"/>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Cross</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 sectional</a:t>
          </a:r>
        </a:p>
      </dsp:txBody>
      <dsp:txXfrm>
        <a:off x="1619220" y="2827644"/>
        <a:ext cx="993976" cy="496988"/>
      </dsp:txXfrm>
    </dsp:sp>
    <dsp:sp modelId="{9998C4A3-5D2F-48DB-97F3-B9306C16D3F5}">
      <dsp:nvSpPr>
        <dsp:cNvPr id="0" name=""/>
        <dsp:cNvSpPr/>
      </dsp:nvSpPr>
      <dsp:spPr>
        <a:xfrm>
          <a:off x="1867714" y="3533367"/>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050" b="1" i="0" u="none" strike="noStrike" kern="1200" cap="none" normalizeH="0" baseline="0" dirty="0" smtClean="0">
              <a:ln>
                <a:noFill/>
              </a:ln>
              <a:solidFill>
                <a:schemeClr val="tx1"/>
              </a:solidFill>
              <a:effectLst/>
              <a:latin typeface="Arial" pitchFamily="34" charset="0"/>
              <a:cs typeface="B Nazanin" pitchFamily="2" charset="-78"/>
            </a:rPr>
            <a:t>Description of</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050" b="1" i="0" u="none" strike="noStrike" kern="1200" cap="none" normalizeH="0" baseline="0" dirty="0" smtClean="0">
              <a:ln>
                <a:noFill/>
              </a:ln>
              <a:solidFill>
                <a:schemeClr val="tx1"/>
              </a:solidFill>
              <a:effectLst/>
              <a:latin typeface="Arial" pitchFamily="34" charset="0"/>
              <a:cs typeface="B Nazanin" pitchFamily="2" charset="-78"/>
            </a:rPr>
            <a:t> single variable</a:t>
          </a:r>
        </a:p>
      </dsp:txBody>
      <dsp:txXfrm>
        <a:off x="1867714" y="3533367"/>
        <a:ext cx="993976" cy="496988"/>
      </dsp:txXfrm>
    </dsp:sp>
    <dsp:sp modelId="{3E2BA001-3CD9-4005-8BC5-E1F25BAB7D72}">
      <dsp:nvSpPr>
        <dsp:cNvPr id="0" name=""/>
        <dsp:cNvSpPr/>
      </dsp:nvSpPr>
      <dsp:spPr>
        <a:xfrm>
          <a:off x="2116208" y="4239090"/>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Exploring</a:t>
          </a:r>
        </a:p>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 relationship</a:t>
          </a:r>
        </a:p>
      </dsp:txBody>
      <dsp:txXfrm>
        <a:off x="2116208" y="4239090"/>
        <a:ext cx="993976" cy="496988"/>
      </dsp:txXfrm>
    </dsp:sp>
    <dsp:sp modelId="{80F15839-F657-4229-B9B3-1385ED799B92}">
      <dsp:nvSpPr>
        <dsp:cNvPr id="0" name=""/>
        <dsp:cNvSpPr/>
      </dsp:nvSpPr>
      <dsp:spPr>
        <a:xfrm>
          <a:off x="1867714" y="4944813"/>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Time-bounded</a:t>
          </a:r>
        </a:p>
      </dsp:txBody>
      <dsp:txXfrm>
        <a:off x="1867714" y="4944813"/>
        <a:ext cx="993976" cy="496988"/>
      </dsp:txXfrm>
    </dsp:sp>
    <dsp:sp modelId="{A9E74DF7-E3DD-4A3F-9EB4-16B1A9CA1305}">
      <dsp:nvSpPr>
        <dsp:cNvPr id="0" name=""/>
        <dsp:cNvSpPr/>
      </dsp:nvSpPr>
      <dsp:spPr>
        <a:xfrm>
          <a:off x="1867714" y="5650536"/>
          <a:ext cx="993976" cy="496988"/>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en-US" sz="1200" b="1" i="0" u="none" strike="noStrike" kern="1200" cap="none" normalizeH="0" baseline="0" dirty="0" smtClean="0">
              <a:ln>
                <a:noFill/>
              </a:ln>
              <a:solidFill>
                <a:schemeClr val="tx1"/>
              </a:solidFill>
              <a:effectLst/>
              <a:latin typeface="Arial" pitchFamily="34" charset="0"/>
              <a:cs typeface="B Nazanin" pitchFamily="2" charset="-78"/>
            </a:rPr>
            <a:t>Time-ordered</a:t>
          </a:r>
        </a:p>
      </dsp:txBody>
      <dsp:txXfrm>
        <a:off x="1867714" y="5650536"/>
        <a:ext cx="993976" cy="496988"/>
      </dsp:txXfrm>
    </dsp:sp>
    <dsp:sp modelId="{C7474D99-C6EF-4E56-8A78-A5BA2DB2BF79}">
      <dsp:nvSpPr>
        <dsp:cNvPr id="0" name=""/>
        <dsp:cNvSpPr/>
      </dsp:nvSpPr>
      <dsp:spPr>
        <a:xfrm>
          <a:off x="2821931" y="2121921"/>
          <a:ext cx="749845" cy="831287"/>
        </a:xfrm>
        <a:prstGeom prst="rect">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علّي</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 مقايسه اي</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2821931" y="2121921"/>
        <a:ext cx="749845" cy="831287"/>
      </dsp:txXfrm>
    </dsp:sp>
    <dsp:sp modelId="{7EB511A3-868E-4DF8-A17F-C01836942CBC}">
      <dsp:nvSpPr>
        <dsp:cNvPr id="0" name=""/>
        <dsp:cNvSpPr/>
      </dsp:nvSpPr>
      <dsp:spPr>
        <a:xfrm>
          <a:off x="3780512" y="2121921"/>
          <a:ext cx="1267438" cy="496988"/>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2000" b="1" i="0" u="none" strike="noStrike" kern="1200" cap="none" normalizeH="0" baseline="0" dirty="0" smtClean="0">
              <a:ln>
                <a:noFill/>
              </a:ln>
              <a:solidFill>
                <a:sysClr val="windowText" lastClr="000000"/>
              </a:solidFill>
              <a:effectLst>
                <a:outerShdw blurRad="38100" dist="38100" dir="2700000" algn="tl">
                  <a:srgbClr val="000000">
                    <a:alpha val="43137"/>
                  </a:srgbClr>
                </a:outerShdw>
              </a:effectLst>
              <a:latin typeface="Arial" pitchFamily="34" charset="0"/>
              <a:cs typeface="B Nazanin" pitchFamily="2" charset="-78"/>
            </a:rPr>
            <a:t>همبستگي</a:t>
          </a:r>
          <a:endParaRPr kumimoji="1" lang="en-US" sz="2000" b="1" i="0" u="none" strike="noStrike" kern="1200" cap="none" normalizeH="0" baseline="0" dirty="0" smtClean="0">
            <a:ln>
              <a:noFill/>
            </a:ln>
            <a:solidFill>
              <a:sysClr val="windowText" lastClr="000000"/>
            </a:solidFill>
            <a:effectLst>
              <a:outerShdw blurRad="38100" dist="38100" dir="2700000" algn="tl">
                <a:srgbClr val="000000">
                  <a:alpha val="43137"/>
                </a:srgbClr>
              </a:outerShdw>
            </a:effectLst>
            <a:latin typeface="Arial" pitchFamily="34" charset="0"/>
            <a:cs typeface="B Nazanin" pitchFamily="2" charset="-78"/>
          </a:endParaRPr>
        </a:p>
      </dsp:txBody>
      <dsp:txXfrm>
        <a:off x="3780512" y="2121921"/>
        <a:ext cx="1267438" cy="496988"/>
      </dsp:txXfrm>
    </dsp:sp>
    <dsp:sp modelId="{99F3D940-DB9A-437B-B0BB-B4E546329426}">
      <dsp:nvSpPr>
        <dsp:cNvPr id="0" name=""/>
        <dsp:cNvSpPr/>
      </dsp:nvSpPr>
      <dsp:spPr>
        <a:xfrm>
          <a:off x="6494047" y="1429567"/>
          <a:ext cx="993976" cy="496988"/>
        </a:xfrm>
        <a:prstGeom prst="rect">
          <a:avLst/>
        </a:prstGeom>
        <a:solidFill>
          <a:srgbClr val="D8FF8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800" b="1" i="0" u="none" strike="noStrike" kern="1200" cap="none" normalizeH="0" baseline="0" dirty="0" smtClean="0">
              <a:ln>
                <a:noFill/>
              </a:ln>
              <a:solidFill>
                <a:sysClr val="windowText" lastClr="000000"/>
              </a:solidFill>
              <a:effectLst/>
              <a:latin typeface="Arial" pitchFamily="34" charset="0"/>
              <a:cs typeface="B Nazanin" pitchFamily="2" charset="-78"/>
            </a:rPr>
            <a:t>آزمايشي</a:t>
          </a:r>
          <a:endParaRPr kumimoji="1" lang="en-US" sz="1800" b="1" i="0" u="none" strike="noStrike" kern="1200" cap="none" normalizeH="0" baseline="0" dirty="0" smtClean="0">
            <a:ln>
              <a:noFill/>
            </a:ln>
            <a:solidFill>
              <a:sysClr val="windowText" lastClr="000000"/>
            </a:solidFill>
            <a:effectLst/>
            <a:latin typeface="Arial" pitchFamily="34" charset="0"/>
            <a:cs typeface="B Nazanin" pitchFamily="2" charset="-78"/>
          </a:endParaRPr>
        </a:p>
      </dsp:txBody>
      <dsp:txXfrm>
        <a:off x="6494047" y="1429567"/>
        <a:ext cx="993976" cy="496988"/>
      </dsp:txXfrm>
    </dsp:sp>
    <dsp:sp modelId="{85F461A7-32E3-49D0-ADEE-7C3F35BB143F}">
      <dsp:nvSpPr>
        <dsp:cNvPr id="0" name=""/>
        <dsp:cNvSpPr/>
      </dsp:nvSpPr>
      <dsp:spPr>
        <a:xfrm>
          <a:off x="5256686" y="2121921"/>
          <a:ext cx="993976" cy="546686"/>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شبه آزمايش</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5256686" y="2121921"/>
        <a:ext cx="993976" cy="546686"/>
      </dsp:txXfrm>
    </dsp:sp>
    <dsp:sp modelId="{2DE47077-C6A1-41D4-8D9E-28420D2F5E86}">
      <dsp:nvSpPr>
        <dsp:cNvPr id="0" name=""/>
        <dsp:cNvSpPr/>
      </dsp:nvSpPr>
      <dsp:spPr>
        <a:xfrm>
          <a:off x="5505180" y="2877343"/>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غير معادل</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5505180" y="2877343"/>
        <a:ext cx="993976" cy="496988"/>
      </dsp:txXfrm>
    </dsp:sp>
    <dsp:sp modelId="{98F3A4D0-F509-4BC6-93C0-F4E909FA9E9B}">
      <dsp:nvSpPr>
        <dsp:cNvPr id="0" name=""/>
        <dsp:cNvSpPr/>
      </dsp:nvSpPr>
      <dsp:spPr>
        <a:xfrm>
          <a:off x="5505180" y="3583066"/>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متوازن</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5505180" y="3583066"/>
        <a:ext cx="993976" cy="496988"/>
      </dsp:txXfrm>
    </dsp:sp>
    <dsp:sp modelId="{5F598201-74FD-4940-B5A0-F70606231665}">
      <dsp:nvSpPr>
        <dsp:cNvPr id="0" name=""/>
        <dsp:cNvSpPr/>
      </dsp:nvSpPr>
      <dsp:spPr>
        <a:xfrm>
          <a:off x="5505180" y="4288789"/>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توالي زماني</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5505180" y="4288789"/>
        <a:ext cx="993976" cy="496988"/>
      </dsp:txXfrm>
    </dsp:sp>
    <dsp:sp modelId="{0836AC46-270E-4D58-8622-96162D4B80A6}">
      <dsp:nvSpPr>
        <dsp:cNvPr id="0" name=""/>
        <dsp:cNvSpPr/>
      </dsp:nvSpPr>
      <dsp:spPr>
        <a:xfrm>
          <a:off x="6459397" y="2121921"/>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آزمايش واقعي</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459397" y="2121921"/>
        <a:ext cx="993976" cy="496988"/>
      </dsp:txXfrm>
    </dsp:sp>
    <dsp:sp modelId="{4B5AEAAA-7578-41E4-B0E4-4E6394873300}">
      <dsp:nvSpPr>
        <dsp:cNvPr id="0" name=""/>
        <dsp:cNvSpPr/>
      </dsp:nvSpPr>
      <dsp:spPr>
        <a:xfrm>
          <a:off x="6707891" y="2827644"/>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تصادفي،گواه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پس آزمون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2827644"/>
        <a:ext cx="993976" cy="496988"/>
      </dsp:txXfrm>
    </dsp:sp>
    <dsp:sp modelId="{09C0A473-8011-48C1-B84C-D5DD62121213}">
      <dsp:nvSpPr>
        <dsp:cNvPr id="0" name=""/>
        <dsp:cNvSpPr/>
      </dsp:nvSpPr>
      <dsp:spPr>
        <a:xfrm>
          <a:off x="6707891" y="3533367"/>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kern="1200" cap="none" normalizeH="0" baseline="0" dirty="0" smtClean="0">
              <a:ln>
                <a:noFill/>
              </a:ln>
              <a:solidFill>
                <a:schemeClr val="tx1"/>
              </a:solidFill>
              <a:effectLst/>
              <a:latin typeface="Arial" pitchFamily="34" charset="0"/>
              <a:cs typeface="B Nazanin" pitchFamily="2" charset="-78"/>
            </a:rPr>
            <a:t>تصادفي، گواه </a:t>
          </a:r>
        </a:p>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kern="1200" cap="none" normalizeH="0" baseline="0" dirty="0" smtClean="0">
              <a:ln>
                <a:noFill/>
              </a:ln>
              <a:solidFill>
                <a:schemeClr val="tx1"/>
              </a:solidFill>
              <a:effectLst/>
              <a:latin typeface="Arial" pitchFamily="34" charset="0"/>
              <a:cs typeface="B Nazanin" pitchFamily="2" charset="-78"/>
            </a:rPr>
            <a:t>همتاسازي</a:t>
          </a:r>
        </a:p>
        <a:p>
          <a:pPr marL="0" marR="0" lvl="0" indent="0" algn="ctr" defTabSz="914400" rtl="1" eaLnBrk="1" fontAlgn="base" latinLnBrk="0" hangingPunct="1">
            <a:lnSpc>
              <a:spcPct val="80000"/>
            </a:lnSpc>
            <a:spcBef>
              <a:spcPct val="0"/>
            </a:spcBef>
            <a:spcAft>
              <a:spcPct val="0"/>
            </a:spcAft>
            <a:buClrTx/>
            <a:buSzTx/>
            <a:buFontTx/>
            <a:buNone/>
            <a:tabLst/>
          </a:pPr>
          <a:r>
            <a:rPr kumimoji="1" lang="fa-IR" sz="1000" b="1" i="0" u="none" strike="noStrike" kern="1200" cap="none" normalizeH="0" baseline="0" dirty="0" smtClean="0">
              <a:ln>
                <a:noFill/>
              </a:ln>
              <a:solidFill>
                <a:schemeClr val="tx1"/>
              </a:solidFill>
              <a:effectLst/>
              <a:latin typeface="Arial" pitchFamily="34" charset="0"/>
              <a:cs typeface="B Nazanin" pitchFamily="2" charset="-78"/>
            </a:rPr>
            <a:t>پس آزمون</a:t>
          </a:r>
          <a:endParaRPr kumimoji="1" lang="en-US" sz="10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3533367"/>
        <a:ext cx="993976" cy="496988"/>
      </dsp:txXfrm>
    </dsp:sp>
    <dsp:sp modelId="{C3F1AC09-164E-4B0D-AACD-62A2520F237B}">
      <dsp:nvSpPr>
        <dsp:cNvPr id="0" name=""/>
        <dsp:cNvSpPr/>
      </dsp:nvSpPr>
      <dsp:spPr>
        <a:xfrm>
          <a:off x="6707891" y="4239090"/>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تصادفي،گواه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پس آزمون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4239090"/>
        <a:ext cx="993976" cy="496988"/>
      </dsp:txXfrm>
    </dsp:sp>
    <dsp:sp modelId="{C7F6B7A3-AF76-4842-B41D-18C3981F2ECB}">
      <dsp:nvSpPr>
        <dsp:cNvPr id="0" name=""/>
        <dsp:cNvSpPr/>
      </dsp:nvSpPr>
      <dsp:spPr>
        <a:xfrm>
          <a:off x="6707891" y="4944813"/>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سه گروهي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سولومون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4944813"/>
        <a:ext cx="993976" cy="496988"/>
      </dsp:txXfrm>
    </dsp:sp>
    <dsp:sp modelId="{7A2EF6A7-E53E-4EDC-922B-99766D55FB5C}">
      <dsp:nvSpPr>
        <dsp:cNvPr id="0" name=""/>
        <dsp:cNvSpPr/>
      </dsp:nvSpPr>
      <dsp:spPr>
        <a:xfrm>
          <a:off x="6707891" y="5650536"/>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چهار گروهي</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سولومون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5650536"/>
        <a:ext cx="993976" cy="496988"/>
      </dsp:txXfrm>
    </dsp:sp>
    <dsp:sp modelId="{7061CE37-4419-47CC-B395-D610CDEEC2D3}">
      <dsp:nvSpPr>
        <dsp:cNvPr id="0" name=""/>
        <dsp:cNvSpPr/>
      </dsp:nvSpPr>
      <dsp:spPr>
        <a:xfrm>
          <a:off x="6707891" y="6356259"/>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طرح هاي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 عاملي</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6707891" y="6356259"/>
        <a:ext cx="993976" cy="496988"/>
      </dsp:txXfrm>
    </dsp:sp>
    <dsp:sp modelId="{26B2F9F3-FF83-4365-8532-80C3B1D192D0}">
      <dsp:nvSpPr>
        <dsp:cNvPr id="0" name=""/>
        <dsp:cNvSpPr/>
      </dsp:nvSpPr>
      <dsp:spPr>
        <a:xfrm>
          <a:off x="7662108" y="2121921"/>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ماقبل آزمايش </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7662108" y="2121921"/>
        <a:ext cx="993976" cy="496988"/>
      </dsp:txXfrm>
    </dsp:sp>
    <dsp:sp modelId="{524FEF9E-4690-4EF2-93F8-56353B7BEE2E}">
      <dsp:nvSpPr>
        <dsp:cNvPr id="0" name=""/>
        <dsp:cNvSpPr/>
      </dsp:nvSpPr>
      <dsp:spPr>
        <a:xfrm>
          <a:off x="7910602" y="2827644"/>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يک گروه </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پيش آزمون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7910602" y="2827644"/>
        <a:ext cx="993976" cy="496988"/>
      </dsp:txXfrm>
    </dsp:sp>
    <dsp:sp modelId="{F90D2A92-A80C-41C3-B29D-C688CD36E6E8}">
      <dsp:nvSpPr>
        <dsp:cNvPr id="0" name=""/>
        <dsp:cNvSpPr/>
      </dsp:nvSpPr>
      <dsp:spPr>
        <a:xfrm>
          <a:off x="7910602" y="3533367"/>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يک گروه ،پيش</a:t>
          </a:r>
        </a:p>
        <a:p>
          <a:pPr marL="0" marR="0" lvl="0" indent="0" algn="ctr" defTabSz="914400" rtl="1" eaLnBrk="1" fontAlgn="base" latinLnBrk="0" hangingPunct="1">
            <a:lnSpc>
              <a:spcPct val="100000"/>
            </a:lnSpc>
            <a:spcBef>
              <a:spcPct val="0"/>
            </a:spcBef>
            <a:spcAft>
              <a:spcPct val="0"/>
            </a:spcAft>
            <a:buClrTx/>
            <a:buSzTx/>
            <a:buFontTx/>
            <a:buNone/>
            <a:tabLst/>
          </a:pPr>
          <a:r>
            <a:rPr kumimoji="1" lang="fa-IR" sz="1200" b="1" i="0" u="none" strike="noStrike" kern="1200" cap="none" normalizeH="0" baseline="0" dirty="0" smtClean="0">
              <a:ln>
                <a:noFill/>
              </a:ln>
              <a:solidFill>
                <a:schemeClr val="tx1"/>
              </a:solidFill>
              <a:effectLst/>
              <a:latin typeface="Arial" pitchFamily="34" charset="0"/>
              <a:cs typeface="B Nazanin" pitchFamily="2" charset="-78"/>
            </a:rPr>
            <a:t> وپس آزمون</a:t>
          </a:r>
          <a:endParaRPr kumimoji="1" lang="en-US" sz="12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7910602" y="3533367"/>
        <a:ext cx="993976" cy="496988"/>
      </dsp:txXfrm>
    </dsp:sp>
    <dsp:sp modelId="{58AC59BD-93AB-4252-B265-1CEBFBD6D0EA}">
      <dsp:nvSpPr>
        <dsp:cNvPr id="0" name=""/>
        <dsp:cNvSpPr/>
      </dsp:nvSpPr>
      <dsp:spPr>
        <a:xfrm>
          <a:off x="7910602" y="4239090"/>
          <a:ext cx="993976" cy="496988"/>
        </a:xfrm>
        <a:prstGeom prst="rect">
          <a:avLst/>
        </a:prstGeom>
        <a:solidFill>
          <a:srgbClr val="00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1" lang="fa-IR" sz="1400" b="1" i="0" u="none" strike="noStrike" kern="1200" cap="none" normalizeH="0" baseline="0" dirty="0" smtClean="0">
              <a:ln>
                <a:noFill/>
              </a:ln>
              <a:solidFill>
                <a:schemeClr val="tx1"/>
              </a:solidFill>
              <a:effectLst/>
              <a:latin typeface="Arial" pitchFamily="34" charset="0"/>
              <a:cs typeface="B Nazanin" pitchFamily="2" charset="-78"/>
            </a:rPr>
            <a:t>ايستا</a:t>
          </a:r>
          <a:endParaRPr kumimoji="1" lang="en-US" sz="1400" b="1" i="0" u="none" strike="noStrike" kern="1200" cap="none" normalizeH="0" baseline="0" dirty="0" smtClean="0">
            <a:ln>
              <a:noFill/>
            </a:ln>
            <a:solidFill>
              <a:schemeClr val="tx1"/>
            </a:solidFill>
            <a:effectLst/>
            <a:latin typeface="Arial" pitchFamily="34" charset="0"/>
            <a:cs typeface="B Nazanin" pitchFamily="2" charset="-78"/>
          </a:endParaRPr>
        </a:p>
      </dsp:txBody>
      <dsp:txXfrm>
        <a:off x="7910602" y="4239090"/>
        <a:ext cx="993976" cy="49698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defRPr/>
            </a:pPr>
            <a:endParaRPr kumimoji="1" lang="fa-IR" sz="2400" i="1">
              <a:solidFill>
                <a:srgbClr val="FFFFFF"/>
              </a:solidFill>
              <a:latin typeface="Times New Roman" pitchFamily="18" charset="0"/>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defRPr/>
            </a:pPr>
            <a:endParaRPr kumimoji="1" lang="fa-IR" sz="2400" i="1">
              <a:solidFill>
                <a:srgbClr val="FFFFFF"/>
              </a:solidFill>
              <a:latin typeface="Times New Roman" pitchFamily="18" charset="0"/>
            </a:endParaRPr>
          </a:p>
        </p:txBody>
      </p:sp>
      <p:sp>
        <p:nvSpPr>
          <p:cNvPr id="6" name="Rectangle 9"/>
          <p:cNvSpPr>
            <a:spLocks noChangeArrowheads="1"/>
          </p:cNvSpPr>
          <p:nvPr/>
        </p:nvSpPr>
        <p:spPr bwMode="auto">
          <a:xfrm>
            <a:off x="0" y="3505200"/>
            <a:ext cx="4724400" cy="15240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pPr>
            <a:endParaRPr kumimoji="1" lang="fa-IR" sz="2400" i="1">
              <a:solidFill>
                <a:srgbClr val="FFFFFF"/>
              </a:solidFill>
              <a:latin typeface="Times New Roman" pitchFamily="18" charset="0"/>
            </a:endParaRPr>
          </a:p>
        </p:txBody>
      </p:sp>
      <p:sp>
        <p:nvSpPr>
          <p:cNvPr id="3076" name="Rectangle 4"/>
          <p:cNvSpPr>
            <a:spLocks noGrp="1" noChangeArrowheads="1"/>
          </p:cNvSpPr>
          <p:nvPr>
            <p:ph type="ctrTitle" sz="quarter"/>
          </p:nvPr>
        </p:nvSpPr>
        <p:spPr>
          <a:xfrm>
            <a:off x="685800" y="2286000"/>
            <a:ext cx="7772400" cy="1143000"/>
          </a:xfrm>
        </p:spPr>
        <p:txBody>
          <a:bodyPr/>
          <a:lstStyle>
            <a:lvl1pPr>
              <a:defRPr/>
            </a:lvl1pPr>
          </a:lstStyle>
          <a:p>
            <a:pPr lvl="0"/>
            <a:r>
              <a:rPr lang="en-US" noProof="0" smtClean="0"/>
              <a:t>Click to edit Master title style</a:t>
            </a:r>
          </a:p>
        </p:txBody>
      </p:sp>
      <p:sp>
        <p:nvSpPr>
          <p:cNvPr id="3077"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2" charset="2"/>
              <a:buNone/>
              <a:defRPr b="0">
                <a:latin typeface="Times New Roman" pitchFamily="18" charset="0"/>
              </a:defRPr>
            </a:lvl1pPr>
          </a:lstStyle>
          <a:p>
            <a:pPr lvl="0"/>
            <a:r>
              <a:rPr lang="en-US" noProof="0" smtClean="0"/>
              <a:t>Click to edit Master subtitle style</a:t>
            </a:r>
          </a:p>
        </p:txBody>
      </p:sp>
      <p:sp>
        <p:nvSpPr>
          <p:cNvPr id="7" name="Rectangle 6"/>
          <p:cNvSpPr>
            <a:spLocks noGrp="1" noChangeArrowheads="1"/>
          </p:cNvSpPr>
          <p:nvPr>
            <p:ph type="dt" sz="quarter" idx="10"/>
          </p:nvPr>
        </p:nvSpPr>
        <p:spPr/>
        <p:txBody>
          <a:bodyPr/>
          <a:lstStyle>
            <a:lvl1pPr>
              <a:defRPr smtClean="0"/>
            </a:lvl1pPr>
          </a:lstStyle>
          <a:p>
            <a:pPr>
              <a:defRPr/>
            </a:pPr>
            <a:endParaRPr lang="fa-IR">
              <a:solidFill>
                <a:srgbClr val="FFFFFF"/>
              </a:solidFill>
            </a:endParaRPr>
          </a:p>
        </p:txBody>
      </p:sp>
      <p:sp>
        <p:nvSpPr>
          <p:cNvPr id="8" name="Rectangle 7"/>
          <p:cNvSpPr>
            <a:spLocks noGrp="1" noChangeArrowheads="1"/>
          </p:cNvSpPr>
          <p:nvPr>
            <p:ph type="ftr" sz="quarter" idx="11"/>
          </p:nvPr>
        </p:nvSpPr>
        <p:spPr/>
        <p:txBody>
          <a:bodyPr/>
          <a:lstStyle>
            <a:lvl1pPr>
              <a:defRPr smtClean="0"/>
            </a:lvl1pPr>
          </a:lstStyle>
          <a:p>
            <a:pPr>
              <a:defRPr/>
            </a:pPr>
            <a:endParaRPr lang="fa-IR">
              <a:solidFill>
                <a:srgbClr val="FFFFFF"/>
              </a:solidFill>
            </a:endParaRPr>
          </a:p>
        </p:txBody>
      </p:sp>
      <p:sp>
        <p:nvSpPr>
          <p:cNvPr id="9" name="Rectangle 8"/>
          <p:cNvSpPr>
            <a:spLocks noGrp="1" noChangeArrowheads="1"/>
          </p:cNvSpPr>
          <p:nvPr>
            <p:ph type="sldNum" sz="quarter" idx="12"/>
          </p:nvPr>
        </p:nvSpPr>
        <p:spPr/>
        <p:txBody>
          <a:bodyPr/>
          <a:lstStyle>
            <a:lvl1pPr>
              <a:defRPr smtClean="0"/>
            </a:lvl1pPr>
          </a:lstStyle>
          <a:p>
            <a:pPr>
              <a:defRPr/>
            </a:pPr>
            <a:endParaRPr lang="fa-IR">
              <a:solidFill>
                <a:srgbClr val="FFFFFF"/>
              </a:solidFill>
            </a:endParaRPr>
          </a:p>
        </p:txBody>
      </p:sp>
    </p:spTree>
    <p:extLst>
      <p:ext uri="{BB962C8B-B14F-4D97-AF65-F5344CB8AC3E}">
        <p14:creationId xmlns:p14="http://schemas.microsoft.com/office/powerpoint/2010/main" val="865481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16851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925786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93537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5"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6"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2783955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2260642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8"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9"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66637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4"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5"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714012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3"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4"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104974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622961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fa-IR">
              <a:solidFill>
                <a:srgbClr val="FFFFFF"/>
              </a:solidFill>
            </a:endParaRPr>
          </a:p>
        </p:txBody>
      </p:sp>
      <p:sp>
        <p:nvSpPr>
          <p:cNvPr id="6" name="Rectangle 9"/>
          <p:cNvSpPr>
            <a:spLocks noGrp="1" noChangeArrowheads="1"/>
          </p:cNvSpPr>
          <p:nvPr>
            <p:ph type="ftr" sz="quarter" idx="11"/>
          </p:nvPr>
        </p:nvSpPr>
        <p:spPr>
          <a:ln/>
        </p:spPr>
        <p:txBody>
          <a:bodyPr/>
          <a:lstStyle>
            <a:lvl1pPr>
              <a:defRPr/>
            </a:lvl1pPr>
          </a:lstStyle>
          <a:p>
            <a:pPr>
              <a:defRPr/>
            </a:pPr>
            <a:endParaRPr lang="fa-IR">
              <a:solidFill>
                <a:srgbClr val="FFFFFF"/>
              </a:solidFill>
            </a:endParaRPr>
          </a:p>
        </p:txBody>
      </p:sp>
      <p:sp>
        <p:nvSpPr>
          <p:cNvPr id="7" name="Rectangle 10"/>
          <p:cNvSpPr>
            <a:spLocks noGrp="1" noChangeArrowheads="1"/>
          </p:cNvSpPr>
          <p:nvPr>
            <p:ph type="sldNum" sz="quarter" idx="12"/>
          </p:nvPr>
        </p:nvSpPr>
        <p:spPr>
          <a:ln/>
        </p:spPr>
        <p:txBody>
          <a:bodyPr/>
          <a:lstStyle>
            <a:lvl1pPr>
              <a:defRPr/>
            </a:lvl1pPr>
          </a:lstStyle>
          <a:p>
            <a:pPr>
              <a:defRPr/>
            </a:pPr>
            <a:endParaRPr lang="fa-IR">
              <a:solidFill>
                <a:srgbClr val="FFFFFF"/>
              </a:solidFill>
            </a:endParaRPr>
          </a:p>
        </p:txBody>
      </p:sp>
    </p:spTree>
    <p:extLst>
      <p:ext uri="{BB962C8B-B14F-4D97-AF65-F5344CB8AC3E}">
        <p14:creationId xmlns:p14="http://schemas.microsoft.com/office/powerpoint/2010/main" val="3744775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defRPr/>
            </a:pPr>
            <a:endParaRPr kumimoji="1" lang="fa-IR" sz="2400" i="1">
              <a:solidFill>
                <a:srgbClr val="FFFFFF"/>
              </a:solidFill>
              <a:latin typeface="Times New Roman" pitchFamily="18" charset="0"/>
            </a:endParaRPr>
          </a:p>
        </p:txBody>
      </p:sp>
      <p:sp>
        <p:nvSpPr>
          <p:cNvPr id="1027" name="Rectangle 3"/>
          <p:cNvSpPr>
            <a:spLocks noChangeArrowheads="1"/>
          </p:cNvSpPr>
          <p:nvPr/>
        </p:nvSpPr>
        <p:spPr bwMode="auto">
          <a:xfrm>
            <a:off x="152400" y="1752600"/>
            <a:ext cx="4724400" cy="15240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pPr>
            <a:endParaRPr kumimoji="1" lang="fa-IR" sz="2400" i="1">
              <a:solidFill>
                <a:srgbClr val="FFFFFF"/>
              </a:solidFill>
              <a:latin typeface="Times New Roman" pitchFamily="18" charset="0"/>
            </a:endParaRPr>
          </a:p>
        </p:txBody>
      </p:sp>
      <p:sp>
        <p:nvSpPr>
          <p:cNvPr id="1028" name="Rectangle 4"/>
          <p:cNvSpPr>
            <a:spLocks noChangeArrowheads="1"/>
          </p:cNvSpPr>
          <p:nvPr/>
        </p:nvSpPr>
        <p:spPr bwMode="auto">
          <a:xfrm>
            <a:off x="685800" y="6629400"/>
            <a:ext cx="3505200" cy="227013"/>
          </a:xfrm>
          <a:prstGeom prst="rect">
            <a:avLst/>
          </a:prstGeom>
          <a:gradFill rotWithShape="0">
            <a:gsLst>
              <a:gs pos="0">
                <a:schemeClr val="hlink">
                  <a:gamma/>
                  <a:shade val="46275"/>
                  <a:invGamma/>
                </a:schemeClr>
              </a:gs>
              <a:gs pos="50000">
                <a:schemeClr val="hlink"/>
              </a:gs>
              <a:gs pos="100000">
                <a:schemeClr va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defRPr/>
            </a:pPr>
            <a:endParaRPr kumimoji="1" lang="fa-IR" sz="2400" i="1">
              <a:solidFill>
                <a:srgbClr val="FFFFFF"/>
              </a:solidFill>
              <a:latin typeface="Times New Roman" pitchFamily="18" charset="0"/>
            </a:endParaRPr>
          </a:p>
        </p:txBody>
      </p:sp>
      <p:sp>
        <p:nvSpPr>
          <p:cNvPr id="10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rtl="0" eaLnBrk="0" fontAlgn="base" hangingPunct="0">
              <a:spcBef>
                <a:spcPct val="0"/>
              </a:spcBef>
              <a:spcAft>
                <a:spcPct val="0"/>
              </a:spcAft>
              <a:defRPr/>
            </a:pPr>
            <a:endParaRPr kumimoji="1" lang="fa-IR" sz="2400" i="1">
              <a:solidFill>
                <a:srgbClr val="FFFFFF"/>
              </a:solidFill>
              <a:latin typeface="Times New Roman" pitchFamily="18" charset="0"/>
            </a:endParaRPr>
          </a:p>
        </p:txBody>
      </p:sp>
      <p:sp>
        <p:nvSpPr>
          <p:cNvPr id="1030" name="Rectangle 6"/>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31" name="Rectangle 7"/>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i="0" smtClean="0"/>
            </a:lvl1pPr>
          </a:lstStyle>
          <a:p>
            <a:pPr rtl="0" eaLnBrk="0" fontAlgn="base" hangingPunct="0">
              <a:spcBef>
                <a:spcPct val="0"/>
              </a:spcBef>
              <a:spcAft>
                <a:spcPct val="0"/>
              </a:spcAft>
              <a:defRPr/>
            </a:pPr>
            <a:endParaRPr kumimoji="1" lang="fa-IR">
              <a:solidFill>
                <a:srgbClr val="FFFFFF"/>
              </a:solidFill>
              <a:latin typeface="Times New Roman" pitchFamily="18" charset="0"/>
            </a:endParaRPr>
          </a:p>
        </p:txBody>
      </p:sp>
      <p:sp>
        <p:nvSpPr>
          <p:cNvPr id="1033" name="Rectangle 9"/>
          <p:cNvSpPr>
            <a:spLocks noGrp="1" noChangeArrowheads="1"/>
          </p:cNvSpPr>
          <p:nvPr>
            <p:ph type="ftr" sz="quarter" idx="3"/>
          </p:nvPr>
        </p:nvSpPr>
        <p:spPr bwMode="auto">
          <a:xfrm>
            <a:off x="3124200" y="61722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i="0" smtClean="0"/>
            </a:lvl1pPr>
          </a:lstStyle>
          <a:p>
            <a:pPr algn="ctr" rtl="0" eaLnBrk="0" fontAlgn="base" hangingPunct="0">
              <a:spcBef>
                <a:spcPct val="0"/>
              </a:spcBef>
              <a:spcAft>
                <a:spcPct val="0"/>
              </a:spcAft>
              <a:defRPr/>
            </a:pPr>
            <a:endParaRPr kumimoji="1" lang="fa-IR">
              <a:solidFill>
                <a:srgbClr val="FFFFFF"/>
              </a:solidFill>
              <a:latin typeface="Times New Roman" pitchFamily="18" charset="0"/>
            </a:endParaRPr>
          </a:p>
        </p:txBody>
      </p:sp>
      <p:sp>
        <p:nvSpPr>
          <p:cNvPr id="1034" name="Rectangle 10"/>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i="0" smtClean="0"/>
            </a:lvl1pPr>
          </a:lstStyle>
          <a:p>
            <a:pPr rtl="0" eaLnBrk="0" fontAlgn="base" hangingPunct="0">
              <a:spcBef>
                <a:spcPct val="0"/>
              </a:spcBef>
              <a:spcAft>
                <a:spcPct val="0"/>
              </a:spcAft>
              <a:defRPr/>
            </a:pPr>
            <a:endParaRPr kumimoji="1" lang="fa-IR">
              <a:solidFill>
                <a:srgbClr val="FFFFFF"/>
              </a:solidFill>
              <a:latin typeface="Times New Roman" pitchFamily="18" charset="0"/>
            </a:endParaRPr>
          </a:p>
        </p:txBody>
      </p:sp>
    </p:spTree>
    <p:extLst>
      <p:ext uri="{BB962C8B-B14F-4D97-AF65-F5344CB8AC3E}">
        <p14:creationId xmlns:p14="http://schemas.microsoft.com/office/powerpoint/2010/main" val="17946509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5pPr>
      <a:lvl6pPr marL="4572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6pPr>
      <a:lvl7pPr marL="9144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7pPr>
      <a:lvl8pPr marL="13716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8pPr>
      <a:lvl9pPr marL="1828800" algn="l"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kumimoji="1" sz="2400" b="1">
          <a:solidFill>
            <a:schemeClr val="tx1"/>
          </a:solidFill>
          <a:latin typeface="+mn-lt"/>
        </a:defRPr>
      </a:lvl3pPr>
      <a:lvl4pPr marL="1600200" indent="-228600" algn="l" rtl="0" eaLnBrk="0" fontAlgn="base" hangingPunct="0">
        <a:spcBef>
          <a:spcPct val="20000"/>
        </a:spcBef>
        <a:spcAft>
          <a:spcPct val="0"/>
        </a:spcAft>
        <a:buChar char="–"/>
        <a:defRPr kumimoji="1"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b="1">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b="1">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b="1">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b="1">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b="1">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kharazmi-statistics.ir/fa/default.aspx"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به نام خدا</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467544" y="2492896"/>
            <a:ext cx="7772400" cy="1519808"/>
          </a:xfrm>
        </p:spPr>
        <p:txBody>
          <a:bodyPr>
            <a:scene3d>
              <a:camera prst="orthographicFront"/>
              <a:lightRig rig="soft" dir="t">
                <a:rot lat="0" lon="0" rev="10800000"/>
              </a:lightRig>
            </a:scene3d>
            <a:sp3d>
              <a:bevelT w="27940" h="12700"/>
              <a:contourClr>
                <a:srgbClr val="DDDDDD"/>
              </a:contourClr>
            </a:sp3d>
          </a:bodyPr>
          <a:lstStyle/>
          <a:p>
            <a:pPr marL="0" indent="0" algn="r" rtl="1">
              <a:buNone/>
            </a:pPr>
            <a:r>
              <a:rPr lang="fa-IR" sz="2800" spc="150" dirty="0" smtClean="0">
                <a:ln w="11430"/>
                <a:solidFill>
                  <a:srgbClr val="F8F8F8"/>
                </a:solidFill>
                <a:effectLst>
                  <a:outerShdw blurRad="25400" algn="tl" rotWithShape="0">
                    <a:srgbClr val="000000">
                      <a:alpha val="43000"/>
                    </a:srgbClr>
                  </a:outerShdw>
                </a:effectLst>
                <a:cs typeface="B Titr" pitchFamily="2" charset="-78"/>
              </a:rPr>
              <a:t>عنوان:</a:t>
            </a:r>
          </a:p>
          <a:p>
            <a:pPr marL="0" indent="0" algn="ctr" rtl="1">
              <a:buNone/>
            </a:pPr>
            <a:r>
              <a:rPr lang="fa-IR" sz="4400" spc="150" dirty="0" smtClean="0">
                <a:ln w="11430"/>
                <a:solidFill>
                  <a:srgbClr val="F8F8F8"/>
                </a:solidFill>
                <a:effectLst>
                  <a:outerShdw blurRad="25400" algn="tl" rotWithShape="0">
                    <a:srgbClr val="000000">
                      <a:alpha val="43000"/>
                    </a:srgbClr>
                  </a:outerShdw>
                </a:effectLst>
                <a:cs typeface="B Titr" pitchFamily="2" charset="-78"/>
              </a:rPr>
              <a:t>تحقیق علّی – مقایسه ای</a:t>
            </a:r>
          </a:p>
          <a:p>
            <a:pPr marL="0" indent="0" algn="ctr" rtl="1">
              <a:buNone/>
            </a:pPr>
            <a:r>
              <a:rPr lang="en-US" sz="2800" spc="150" dirty="0" smtClean="0">
                <a:ln w="11430"/>
                <a:solidFill>
                  <a:srgbClr val="F8F8F8"/>
                </a:solidFill>
                <a:effectLst>
                  <a:outerShdw blurRad="25400" algn="tl" rotWithShape="0">
                    <a:srgbClr val="000000">
                      <a:alpha val="43000"/>
                    </a:srgbClr>
                  </a:outerShdw>
                </a:effectLst>
              </a:rPr>
              <a:t>Causal-Comparative Studies</a:t>
            </a:r>
            <a:endParaRPr lang="fa-IR" sz="2800" spc="150" dirty="0">
              <a:ln w="11430"/>
              <a:solidFill>
                <a:srgbClr val="F8F8F8"/>
              </a:solidFill>
              <a:effectLst>
                <a:outerShdw blurRad="25400" algn="tl" rotWithShape="0">
                  <a:srgbClr val="000000">
                    <a:alpha val="43000"/>
                  </a:srgbClr>
                </a:outerShdw>
              </a:effectLst>
              <a:cs typeface="B Titr" pitchFamily="2" charset="-78"/>
            </a:endParaRPr>
          </a:p>
        </p:txBody>
      </p:sp>
      <p:sp>
        <p:nvSpPr>
          <p:cNvPr id="4" name="TextBox 3"/>
          <p:cNvSpPr txBox="1"/>
          <p:nvPr/>
        </p:nvSpPr>
        <p:spPr>
          <a:xfrm>
            <a:off x="1115616" y="5176356"/>
            <a:ext cx="7056784" cy="523220"/>
          </a:xfrm>
          <a:prstGeom prst="rect">
            <a:avLst/>
          </a:prstGeom>
          <a:noFill/>
        </p:spPr>
        <p:txBody>
          <a:bodyPr wrap="square" rtlCol="1">
            <a:spAutoFit/>
          </a:bodyPr>
          <a:lstStyle/>
          <a:p>
            <a:r>
              <a:rPr lang="fa-IR" sz="2800" dirty="0" smtClean="0">
                <a:cs typeface="B Nazanin" pitchFamily="2" charset="-78"/>
              </a:rPr>
              <a:t>تدوین :  رامین کریمی</a:t>
            </a:r>
            <a:endParaRPr lang="fa-IR" sz="2800" dirty="0">
              <a:cs typeface="B Nazanin" pitchFamily="2" charset="-78"/>
            </a:endParaRPr>
          </a:p>
        </p:txBody>
      </p:sp>
      <p:sp>
        <p:nvSpPr>
          <p:cNvPr id="6" name="TextBox 4"/>
          <p:cNvSpPr txBox="1">
            <a:spLocks noChangeArrowheads="1"/>
          </p:cNvSpPr>
          <p:nvPr/>
        </p:nvSpPr>
        <p:spPr bwMode="auto">
          <a:xfrm>
            <a:off x="107504" y="5877272"/>
            <a:ext cx="51133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1200" b="1" kern="1200">
                <a:solidFill>
                  <a:schemeClr val="tx1"/>
                </a:solidFill>
                <a:latin typeface="Tahoma" pitchFamily="34" charset="0"/>
                <a:ea typeface="+mn-ea"/>
                <a:cs typeface="+mn-cs"/>
              </a:defRPr>
            </a:lvl1pPr>
            <a:lvl2pPr marL="457200" algn="l" rtl="0" fontAlgn="base">
              <a:spcBef>
                <a:spcPct val="0"/>
              </a:spcBef>
              <a:spcAft>
                <a:spcPct val="0"/>
              </a:spcAft>
              <a:defRPr sz="1200" b="1" kern="1200">
                <a:solidFill>
                  <a:schemeClr val="tx1"/>
                </a:solidFill>
                <a:latin typeface="Tahoma" pitchFamily="34" charset="0"/>
                <a:ea typeface="+mn-ea"/>
                <a:cs typeface="+mn-cs"/>
              </a:defRPr>
            </a:lvl2pPr>
            <a:lvl3pPr marL="914400" algn="l" rtl="0" fontAlgn="base">
              <a:spcBef>
                <a:spcPct val="0"/>
              </a:spcBef>
              <a:spcAft>
                <a:spcPct val="0"/>
              </a:spcAft>
              <a:defRPr sz="1200" b="1" kern="1200">
                <a:solidFill>
                  <a:schemeClr val="tx1"/>
                </a:solidFill>
                <a:latin typeface="Tahoma" pitchFamily="34" charset="0"/>
                <a:ea typeface="+mn-ea"/>
                <a:cs typeface="+mn-cs"/>
              </a:defRPr>
            </a:lvl3pPr>
            <a:lvl4pPr marL="1371600" algn="l" rtl="0" fontAlgn="base">
              <a:spcBef>
                <a:spcPct val="0"/>
              </a:spcBef>
              <a:spcAft>
                <a:spcPct val="0"/>
              </a:spcAft>
              <a:defRPr sz="1200" b="1" kern="1200">
                <a:solidFill>
                  <a:schemeClr val="tx1"/>
                </a:solidFill>
                <a:latin typeface="Tahoma" pitchFamily="34" charset="0"/>
                <a:ea typeface="+mn-ea"/>
                <a:cs typeface="+mn-cs"/>
              </a:defRPr>
            </a:lvl4pPr>
            <a:lvl5pPr marL="1828800" algn="l" rtl="0" fontAlgn="base">
              <a:spcBef>
                <a:spcPct val="0"/>
              </a:spcBef>
              <a:spcAft>
                <a:spcPct val="0"/>
              </a:spcAft>
              <a:defRPr sz="1200" b="1" kern="1200">
                <a:solidFill>
                  <a:schemeClr val="tx1"/>
                </a:solidFill>
                <a:latin typeface="Tahoma" pitchFamily="34" charset="0"/>
                <a:ea typeface="+mn-ea"/>
                <a:cs typeface="+mn-cs"/>
              </a:defRPr>
            </a:lvl5pPr>
            <a:lvl6pPr marL="2286000" algn="l" defTabSz="914400" rtl="0" eaLnBrk="1" latinLnBrk="0" hangingPunct="1">
              <a:defRPr sz="1200" b="1" kern="1200">
                <a:solidFill>
                  <a:schemeClr val="tx1"/>
                </a:solidFill>
                <a:latin typeface="Tahoma" pitchFamily="34" charset="0"/>
                <a:ea typeface="+mn-ea"/>
                <a:cs typeface="+mn-cs"/>
              </a:defRPr>
            </a:lvl6pPr>
            <a:lvl7pPr marL="2743200" algn="l" defTabSz="914400" rtl="0" eaLnBrk="1" latinLnBrk="0" hangingPunct="1">
              <a:defRPr sz="1200" b="1" kern="1200">
                <a:solidFill>
                  <a:schemeClr val="tx1"/>
                </a:solidFill>
                <a:latin typeface="Tahoma" pitchFamily="34" charset="0"/>
                <a:ea typeface="+mn-ea"/>
                <a:cs typeface="+mn-cs"/>
              </a:defRPr>
            </a:lvl7pPr>
            <a:lvl8pPr marL="3200400" algn="l" defTabSz="914400" rtl="0" eaLnBrk="1" latinLnBrk="0" hangingPunct="1">
              <a:defRPr sz="1200" b="1" kern="1200">
                <a:solidFill>
                  <a:schemeClr val="tx1"/>
                </a:solidFill>
                <a:latin typeface="Tahoma" pitchFamily="34" charset="0"/>
                <a:ea typeface="+mn-ea"/>
                <a:cs typeface="+mn-cs"/>
              </a:defRPr>
            </a:lvl8pPr>
            <a:lvl9pPr marL="3657600" algn="l" defTabSz="914400" rtl="0" eaLnBrk="1" latinLnBrk="0" hangingPunct="1">
              <a:defRPr sz="1200" b="1" kern="1200">
                <a:solidFill>
                  <a:schemeClr val="tx1"/>
                </a:solidFill>
                <a:latin typeface="Tahoma" pitchFamily="34" charset="0"/>
                <a:ea typeface="+mn-ea"/>
                <a:cs typeface="+mn-cs"/>
              </a:defRPr>
            </a:lvl9pPr>
          </a:lstStyle>
          <a:p>
            <a:pPr algn="ctr" rtl="1" eaLnBrk="1" hangingPunct="1"/>
            <a:r>
              <a:rPr lang="fa-IR" sz="1600" dirty="0">
                <a:cs typeface="B Titr" pitchFamily="2" charset="-78"/>
              </a:rPr>
              <a:t> برای دریافت قالب های بیشتر به سایت زیر مراجعه کنید</a:t>
            </a:r>
          </a:p>
          <a:p>
            <a:pPr algn="ctr" rtl="1" eaLnBrk="1" hangingPunct="1"/>
            <a:r>
              <a:rPr lang="en-US" sz="1600" dirty="0">
                <a:cs typeface="B Titr" pitchFamily="2" charset="-78"/>
                <a:hlinkClick r:id="rId2"/>
              </a:rPr>
              <a:t>www.Kharazmi-Statistics.ir</a:t>
            </a:r>
            <a:endParaRPr lang="en-US" sz="1600" dirty="0"/>
          </a:p>
        </p:txBody>
      </p:sp>
    </p:spTree>
    <p:extLst>
      <p:ext uri="{BB962C8B-B14F-4D97-AF65-F5344CB8AC3E}">
        <p14:creationId xmlns:p14="http://schemas.microsoft.com/office/powerpoint/2010/main" val="2418015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15000"/>
              </a:lnSpc>
              <a:spcAft>
                <a:spcPts val="1000"/>
              </a:spcAft>
            </a:pPr>
            <a:r>
              <a:rPr lang="fa-IR" sz="2400" dirty="0" smtClean="0">
                <a:effectLst/>
                <a:latin typeface="Calibri"/>
                <a:ea typeface="Calibri"/>
                <a:cs typeface="B Nazanin"/>
              </a:rPr>
              <a:t>دلیل استفاده از این طرح این است که در برخی مواقع ، علت "خصیصه ای" بوده و قابل دستکاری نمی باشد؛ مانند جنسیت. در برخی موارد دیگر علت خصیصه ای نیست ولی دستکاری آن ها از کنترل محقق خارج و یا غیرانسانی است؛ مانند موفقیت در کنکور سراسری یا طبقه ی اجتماعی(سرمدو دیگران، 1380).</a:t>
            </a:r>
            <a:endParaRPr lang="en-US" sz="1800" dirty="0" smtClean="0">
              <a:effectLst/>
              <a:latin typeface="Calibri"/>
              <a:ea typeface="Calibri"/>
              <a:cs typeface="Arial"/>
            </a:endParaRPr>
          </a:p>
          <a:p>
            <a:pPr algn="r" rtl="1">
              <a:lnSpc>
                <a:spcPct val="115000"/>
              </a:lnSpc>
              <a:spcAft>
                <a:spcPts val="1000"/>
              </a:spcAft>
            </a:pPr>
            <a:r>
              <a:rPr lang="fa-IR" sz="2400" dirty="0" smtClean="0">
                <a:effectLst/>
                <a:latin typeface="Calibri"/>
                <a:ea typeface="Calibri"/>
                <a:cs typeface="B Nazanin"/>
              </a:rPr>
              <a:t>در معمول ترین طرح علّی- مقایسه ای هدف، پی بردن به تغییرات متغیر مستقل از طریق تغییرات متغیر وابسته است. به عبارت دیگر از معلول می خواهیم به علت برسیم. </a:t>
            </a:r>
            <a:endParaRPr lang="en-US" sz="1800" dirty="0">
              <a:effectLst/>
              <a:latin typeface="Calibri"/>
              <a:ea typeface="Calibri"/>
              <a:cs typeface="Arial"/>
            </a:endParaRPr>
          </a:p>
        </p:txBody>
      </p:sp>
    </p:spTree>
    <p:extLst>
      <p:ext uri="{BB962C8B-B14F-4D97-AF65-F5344CB8AC3E}">
        <p14:creationId xmlns:p14="http://schemas.microsoft.com/office/powerpoint/2010/main" val="710979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15000"/>
              </a:lnSpc>
              <a:spcAft>
                <a:spcPts val="1000"/>
              </a:spcAft>
            </a:pPr>
            <a:r>
              <a:rPr lang="fa-IR" sz="2000" dirty="0" smtClean="0">
                <a:effectLst/>
                <a:latin typeface="Calibri"/>
                <a:ea typeface="Calibri"/>
                <a:cs typeface="B Nazanin"/>
              </a:rPr>
              <a:t>یک مثال کلاسیک از این روش پژوهشی، تحقیقات شلدون و النور گلواک (به نقل از دلاور، 1388) در مطالعه ی بزه کاری جوانان است. این پژوهشگران ، ابتدا بزه کاران را مشخص ساختند و سپس رفتار آن ها را با جوانان مشابهی که بزه کار نبودند مقایسه کردند. ویژگی هایی که در بین جوانان بزه کار در مقایسه با غیر بزه کاران دارای فراوانی بیشتری بود ، به عنوان علل احتمالی بزه کاری جوانان مورد بررسی قرار گرفت.</a:t>
            </a:r>
          </a:p>
          <a:p>
            <a:pPr algn="r" rtl="1">
              <a:lnSpc>
                <a:spcPct val="115000"/>
              </a:lnSpc>
              <a:spcAft>
                <a:spcPts val="1000"/>
              </a:spcAft>
            </a:pPr>
            <a:endParaRPr lang="fa-IR" sz="2000" dirty="0">
              <a:latin typeface="Calibri"/>
              <a:ea typeface="Calibri"/>
              <a:cs typeface="B Nazanin"/>
            </a:endParaRPr>
          </a:p>
          <a:p>
            <a:pPr algn="r" rtl="1">
              <a:lnSpc>
                <a:spcPct val="115000"/>
              </a:lnSpc>
              <a:spcAft>
                <a:spcPts val="1000"/>
              </a:spcAft>
            </a:pPr>
            <a:r>
              <a:rPr lang="fa-IR" sz="2000" dirty="0" smtClean="0">
                <a:effectLst/>
                <a:latin typeface="Calibri"/>
                <a:ea typeface="Calibri"/>
                <a:cs typeface="B Nazanin"/>
              </a:rPr>
              <a:t>مثال: بررسی رابطه طلاق والدین با بزه کاری فرزندان</a:t>
            </a:r>
            <a:endParaRPr lang="en-US" sz="2000" dirty="0" smtClean="0">
              <a:effectLst/>
              <a:latin typeface="Calibri"/>
              <a:ea typeface="Calibri"/>
              <a:cs typeface="Arial"/>
            </a:endParaRPr>
          </a:p>
          <a:p>
            <a:pPr algn="r" rtl="1">
              <a:lnSpc>
                <a:spcPct val="115000"/>
              </a:lnSpc>
              <a:spcAft>
                <a:spcPts val="1000"/>
              </a:spcAft>
            </a:pPr>
            <a:r>
              <a:rPr lang="fa-IR" sz="2000" dirty="0" smtClean="0">
                <a:effectLst/>
                <a:latin typeface="Calibri"/>
                <a:ea typeface="Calibri"/>
                <a:cs typeface="B Nazanin"/>
              </a:rPr>
              <a:t>مطالعه رابطه تحصیلات والدین با پیشرفت تحصیلی فرزندان</a:t>
            </a:r>
            <a:endParaRPr lang="en-US" sz="2000" dirty="0" smtClean="0">
              <a:effectLst/>
              <a:latin typeface="Calibri"/>
              <a:ea typeface="Calibri"/>
              <a:cs typeface="Arial"/>
            </a:endParaRPr>
          </a:p>
          <a:p>
            <a:pPr algn="r" rtl="1">
              <a:lnSpc>
                <a:spcPct val="115000"/>
              </a:lnSpc>
              <a:spcAft>
                <a:spcPts val="1000"/>
              </a:spcAft>
            </a:pPr>
            <a:r>
              <a:rPr lang="fa-IR" sz="2000" dirty="0" smtClean="0">
                <a:effectLst/>
                <a:latin typeface="Calibri"/>
                <a:ea typeface="Calibri"/>
                <a:cs typeface="B Nazanin"/>
              </a:rPr>
              <a:t>رابطه سطح تحصیلات والدین با هوش کودکان</a:t>
            </a:r>
            <a:endParaRPr lang="en-US" sz="2000" dirty="0" smtClean="0">
              <a:effectLst/>
              <a:latin typeface="Calibri"/>
              <a:ea typeface="Calibri"/>
              <a:cs typeface="Arial"/>
            </a:endParaRPr>
          </a:p>
          <a:p>
            <a:pPr algn="r" rtl="1">
              <a:lnSpc>
                <a:spcPct val="115000"/>
              </a:lnSpc>
              <a:spcAft>
                <a:spcPts val="1000"/>
              </a:spcAft>
            </a:pPr>
            <a:r>
              <a:rPr lang="fa-IR" sz="2000" dirty="0" smtClean="0">
                <a:effectLst/>
                <a:latin typeface="Calibri"/>
                <a:ea typeface="Calibri"/>
                <a:cs typeface="B Nazanin"/>
              </a:rPr>
              <a:t>اشتغال مادران بر پیشرفت تحصیلی فرزندان</a:t>
            </a:r>
            <a:endParaRPr lang="en-US" sz="2000" dirty="0">
              <a:effectLst/>
              <a:latin typeface="Calibri"/>
              <a:ea typeface="Calibri"/>
              <a:cs typeface="Arial"/>
            </a:endParaRPr>
          </a:p>
        </p:txBody>
      </p:sp>
    </p:spTree>
    <p:extLst>
      <p:ext uri="{BB962C8B-B14F-4D97-AF65-F5344CB8AC3E}">
        <p14:creationId xmlns:p14="http://schemas.microsoft.com/office/powerpoint/2010/main" val="7109796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15000"/>
              </a:lnSpc>
              <a:spcAft>
                <a:spcPts val="1000"/>
              </a:spcAft>
            </a:pPr>
            <a:r>
              <a:rPr lang="fa-IR" sz="2400" dirty="0" smtClean="0">
                <a:effectLst/>
                <a:latin typeface="Calibri"/>
                <a:ea typeface="Calibri"/>
                <a:cs typeface="B Nazanin" pitchFamily="2" charset="-78"/>
              </a:rPr>
              <a:t>در طرح علّی- مقایسه ای حداقل دو گروه مورد مقایسه قرار می گیرند و تعیین تاثیر متغیر مستقل بر متغیر وابسته مورد نظر است. بنابراین در این طرح نیز وجود و فقدان متغیر مستقل از یکسو و ارزیابی متغیر وابسته در گروه ها از سوی دیگر اساس کار پژوهش را تشکیل می دهند. طرح اصلی تحقیقات علّی- مقایسه ای در نمودار زیر نشان داده شده است.</a:t>
            </a:r>
          </a:p>
          <a:p>
            <a:pPr algn="r" rtl="1">
              <a:lnSpc>
                <a:spcPct val="115000"/>
              </a:lnSpc>
              <a:spcAft>
                <a:spcPts val="1000"/>
              </a:spcAft>
            </a:pPr>
            <a:endParaRPr lang="fa-IR" sz="2000" dirty="0" smtClean="0">
              <a:effectLst/>
              <a:latin typeface="Calibri"/>
              <a:ea typeface="Calibri"/>
              <a:cs typeface="Arial"/>
            </a:endParaRPr>
          </a:p>
        </p:txBody>
      </p:sp>
      <p:graphicFrame>
        <p:nvGraphicFramePr>
          <p:cNvPr id="6" name="Table 5"/>
          <p:cNvGraphicFramePr>
            <a:graphicFrameLocks noGrp="1"/>
          </p:cNvGraphicFramePr>
          <p:nvPr>
            <p:extLst>
              <p:ext uri="{D42A27DB-BD31-4B8C-83A1-F6EECF244321}">
                <p14:modId xmlns:p14="http://schemas.microsoft.com/office/powerpoint/2010/main" val="3518975292"/>
              </p:ext>
            </p:extLst>
          </p:nvPr>
        </p:nvGraphicFramePr>
        <p:xfrm>
          <a:off x="1187624" y="4581128"/>
          <a:ext cx="6552729" cy="1526272"/>
        </p:xfrm>
        <a:graphic>
          <a:graphicData uri="http://schemas.openxmlformats.org/drawingml/2006/table">
            <a:tbl>
              <a:tblPr rtl="1" firstRow="1" bandRow="1">
                <a:tableStyleId>{00A15C55-8517-42AA-B614-E9B94910E393}</a:tableStyleId>
              </a:tblPr>
              <a:tblGrid>
                <a:gridCol w="2184243"/>
                <a:gridCol w="2184243"/>
                <a:gridCol w="2184243"/>
              </a:tblGrid>
              <a:tr h="504056">
                <a:tc>
                  <a:txBody>
                    <a:bodyPr/>
                    <a:lstStyle/>
                    <a:p>
                      <a:pPr algn="ctr" rtl="1"/>
                      <a:r>
                        <a:rPr lang="fa-IR" sz="2000" b="1" dirty="0" smtClean="0">
                          <a:solidFill>
                            <a:schemeClr val="bg2"/>
                          </a:solidFill>
                          <a:cs typeface="B Nazanin" pitchFamily="2" charset="-78"/>
                        </a:rPr>
                        <a:t>گروه</a:t>
                      </a:r>
                      <a:endParaRPr lang="fa-IR" sz="2000" b="1" dirty="0">
                        <a:solidFill>
                          <a:schemeClr val="bg2"/>
                        </a:solidFill>
                        <a:cs typeface="B Nazanin" pitchFamily="2" charset="-78"/>
                      </a:endParaRPr>
                    </a:p>
                  </a:txBody>
                  <a:tcPr/>
                </a:tc>
                <a:tc>
                  <a:txBody>
                    <a:bodyPr/>
                    <a:lstStyle/>
                    <a:p>
                      <a:pPr algn="ctr" rtl="1"/>
                      <a:r>
                        <a:rPr lang="fa-IR" sz="2000" b="1" dirty="0" smtClean="0">
                          <a:solidFill>
                            <a:schemeClr val="bg2"/>
                          </a:solidFill>
                          <a:cs typeface="B Nazanin" pitchFamily="2" charset="-78"/>
                        </a:rPr>
                        <a:t>متغیر مستقل</a:t>
                      </a:r>
                      <a:endParaRPr lang="fa-IR" sz="2000" b="1" dirty="0">
                        <a:solidFill>
                          <a:schemeClr val="bg2"/>
                        </a:solidFill>
                        <a:cs typeface="B Nazanin" pitchFamily="2" charset="-78"/>
                      </a:endParaRPr>
                    </a:p>
                  </a:txBody>
                  <a:tcPr/>
                </a:tc>
                <a:tc>
                  <a:txBody>
                    <a:bodyPr/>
                    <a:lstStyle/>
                    <a:p>
                      <a:pPr algn="ctr" rtl="1"/>
                      <a:r>
                        <a:rPr lang="fa-IR" sz="2000" b="1" dirty="0" smtClean="0">
                          <a:solidFill>
                            <a:schemeClr val="bg2"/>
                          </a:solidFill>
                          <a:cs typeface="B Nazanin" pitchFamily="2" charset="-78"/>
                        </a:rPr>
                        <a:t>متغیر وابسته</a:t>
                      </a:r>
                      <a:endParaRPr lang="fa-IR" sz="2000" b="1" dirty="0">
                        <a:solidFill>
                          <a:schemeClr val="bg2"/>
                        </a:solidFill>
                        <a:cs typeface="B Nazanin" pitchFamily="2" charset="-78"/>
                      </a:endParaRPr>
                    </a:p>
                  </a:txBody>
                  <a:tcPr/>
                </a:tc>
              </a:tr>
              <a:tr h="504056">
                <a:tc>
                  <a:txBody>
                    <a:bodyPr/>
                    <a:lstStyle/>
                    <a:p>
                      <a:pPr algn="ctr" rtl="1"/>
                      <a:r>
                        <a:rPr lang="fa-IR" sz="2000" b="1" dirty="0" smtClean="0">
                          <a:solidFill>
                            <a:schemeClr val="bg2"/>
                          </a:solidFill>
                          <a:cs typeface="B Nazanin" pitchFamily="2" charset="-78"/>
                        </a:rPr>
                        <a:t>اول</a:t>
                      </a:r>
                      <a:endParaRPr lang="fa-IR" sz="2000" b="1" dirty="0">
                        <a:solidFill>
                          <a:schemeClr val="bg2"/>
                        </a:solidFill>
                        <a:cs typeface="B Nazanin" pitchFamily="2" charset="-78"/>
                      </a:endParaRPr>
                    </a:p>
                  </a:txBody>
                  <a:tcPr>
                    <a:solidFill>
                      <a:schemeClr val="tx1"/>
                    </a:solidFill>
                  </a:tcPr>
                </a:tc>
                <a:tc>
                  <a:txBody>
                    <a:bodyPr/>
                    <a:lstStyle/>
                    <a:p>
                      <a:pPr algn="ctr" rtl="1"/>
                      <a:r>
                        <a:rPr lang="fa-IR" sz="2000" b="1" dirty="0" smtClean="0">
                          <a:solidFill>
                            <a:schemeClr val="bg2"/>
                          </a:solidFill>
                          <a:cs typeface="+mn-cs"/>
                        </a:rPr>
                        <a:t>+</a:t>
                      </a:r>
                      <a:endParaRPr lang="fa-IR" sz="2000" b="1" dirty="0">
                        <a:solidFill>
                          <a:schemeClr val="bg2"/>
                        </a:solidFill>
                        <a:cs typeface="+mn-cs"/>
                      </a:endParaRPr>
                    </a:p>
                  </a:txBody>
                  <a:tcPr>
                    <a:solidFill>
                      <a:schemeClr val="tx1"/>
                    </a:solidFill>
                  </a:tcPr>
                </a:tc>
                <a:tc>
                  <a:txBody>
                    <a:bodyPr/>
                    <a:lstStyle/>
                    <a:p>
                      <a:pPr algn="ctr" rtl="1"/>
                      <a:r>
                        <a:rPr lang="fa-IR" sz="2000" b="1" dirty="0" smtClean="0">
                          <a:solidFill>
                            <a:schemeClr val="bg2"/>
                          </a:solidFill>
                          <a:cs typeface="+mn-cs"/>
                        </a:rPr>
                        <a:t>+</a:t>
                      </a:r>
                      <a:endParaRPr lang="fa-IR" sz="2000" b="1" dirty="0">
                        <a:solidFill>
                          <a:schemeClr val="bg2"/>
                        </a:solidFill>
                        <a:cs typeface="+mn-cs"/>
                      </a:endParaRPr>
                    </a:p>
                  </a:txBody>
                  <a:tcPr>
                    <a:solidFill>
                      <a:schemeClr val="tx1"/>
                    </a:solidFill>
                  </a:tcPr>
                </a:tc>
              </a:tr>
              <a:tr h="504056">
                <a:tc>
                  <a:txBody>
                    <a:bodyPr/>
                    <a:lstStyle/>
                    <a:p>
                      <a:pPr algn="ctr" rtl="1"/>
                      <a:r>
                        <a:rPr lang="fa-IR" sz="2000" b="1" dirty="0" smtClean="0">
                          <a:solidFill>
                            <a:schemeClr val="bg2"/>
                          </a:solidFill>
                          <a:cs typeface="B Nazanin" pitchFamily="2" charset="-78"/>
                        </a:rPr>
                        <a:t>دوم</a:t>
                      </a:r>
                      <a:endParaRPr lang="fa-IR" sz="2000" b="1" dirty="0">
                        <a:solidFill>
                          <a:schemeClr val="bg2"/>
                        </a:solidFill>
                        <a:cs typeface="B Nazanin" pitchFamily="2" charset="-78"/>
                      </a:endParaRPr>
                    </a:p>
                  </a:txBody>
                  <a:tcPr>
                    <a:solidFill>
                      <a:schemeClr val="tx1"/>
                    </a:solidFill>
                  </a:tcPr>
                </a:tc>
                <a:tc>
                  <a:txBody>
                    <a:bodyPr/>
                    <a:lstStyle/>
                    <a:p>
                      <a:pPr algn="ctr" rtl="1"/>
                      <a:r>
                        <a:rPr lang="fa-IR" sz="2800" b="1" dirty="0" smtClean="0">
                          <a:solidFill>
                            <a:schemeClr val="bg2"/>
                          </a:solidFill>
                          <a:cs typeface="+mn-cs"/>
                        </a:rPr>
                        <a:t>-</a:t>
                      </a:r>
                      <a:endParaRPr lang="fa-IR" sz="2800" b="1" dirty="0">
                        <a:solidFill>
                          <a:schemeClr val="bg2"/>
                        </a:solidFill>
                        <a:cs typeface="+mn-cs"/>
                      </a:endParaRPr>
                    </a:p>
                  </a:txBody>
                  <a:tcPr>
                    <a:solidFill>
                      <a:schemeClr val="tx1"/>
                    </a:solidFill>
                  </a:tcPr>
                </a:tc>
                <a:tc>
                  <a:txBody>
                    <a:bodyPr/>
                    <a:lstStyle/>
                    <a:p>
                      <a:pPr algn="ctr" rtl="1"/>
                      <a:r>
                        <a:rPr lang="fa-IR" sz="2000" b="1" dirty="0" smtClean="0">
                          <a:solidFill>
                            <a:schemeClr val="bg2"/>
                          </a:solidFill>
                          <a:cs typeface="+mn-cs"/>
                        </a:rPr>
                        <a:t>+</a:t>
                      </a:r>
                      <a:endParaRPr lang="fa-IR" sz="2000" b="1" dirty="0">
                        <a:solidFill>
                          <a:schemeClr val="bg2"/>
                        </a:solidFill>
                        <a:cs typeface="+mn-cs"/>
                      </a:endParaRPr>
                    </a:p>
                  </a:txBody>
                  <a:tcPr>
                    <a:solidFill>
                      <a:schemeClr val="tx1"/>
                    </a:solidFill>
                  </a:tcPr>
                </a:tc>
              </a:tr>
            </a:tbl>
          </a:graphicData>
        </a:graphic>
      </p:graphicFrame>
    </p:spTree>
    <p:extLst>
      <p:ext uri="{BB962C8B-B14F-4D97-AF65-F5344CB8AC3E}">
        <p14:creationId xmlns:p14="http://schemas.microsoft.com/office/powerpoint/2010/main" val="2456737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14000"/>
              </a:lnSpc>
              <a:spcAft>
                <a:spcPts val="1000"/>
              </a:spcAft>
            </a:pPr>
            <a:r>
              <a:rPr lang="fa-IR" sz="2000" dirty="0" smtClean="0">
                <a:effectLst/>
                <a:latin typeface="Calibri"/>
                <a:ea typeface="Calibri"/>
                <a:cs typeface="B Nazanin" pitchFamily="2" charset="-78"/>
              </a:rPr>
              <a:t>فرض کنید محققی می خواهد تاثیر تحصیل پدر و مادر را بر رشد هوش فرزندان مورد مطالعه قرار دهد. در راه انجام این تحقیق محقق ضمن کنترل عوامل دیگری که احتمالا بر رشد هوش تاثیر می گذارد، دو گروه از کودکان را بدین ترتیب که والدین افراد یک گروه دارای درجات تحصیلی دیپلم یا بالاتر و والدین افراد گروه دیگر دارای درجه تحصیلی کمتر از دیپلم  باشند، برمی گزیند. در مرحله بعدی محقق هوش هر دو گروه از کودکان را از طریق به کار گرفتن یک آزمون هوشی معتبر مورد سنجش قرار می دهد(آزمون </a:t>
            </a:r>
            <a:r>
              <a:rPr lang="en-US" sz="2000" dirty="0" smtClean="0">
                <a:effectLst/>
                <a:latin typeface="Calibri"/>
                <a:ea typeface="Calibri"/>
                <a:cs typeface="B Nazanin" pitchFamily="2" charset="-78"/>
              </a:rPr>
              <a:t>t </a:t>
            </a:r>
            <a:r>
              <a:rPr lang="fa-IR" sz="2000" dirty="0" smtClean="0">
                <a:effectLst/>
                <a:latin typeface="Calibri"/>
                <a:ea typeface="Calibri"/>
                <a:cs typeface="B Nazanin" pitchFamily="2" charset="-78"/>
              </a:rPr>
              <a:t> مستقل). </a:t>
            </a:r>
          </a:p>
          <a:p>
            <a:pPr algn="r" rtl="1">
              <a:lnSpc>
                <a:spcPct val="114000"/>
              </a:lnSpc>
              <a:spcAft>
                <a:spcPts val="1000"/>
              </a:spcAft>
            </a:pPr>
            <a:r>
              <a:rPr lang="fa-IR" sz="2000" dirty="0" smtClean="0">
                <a:effectLst/>
                <a:latin typeface="Calibri"/>
                <a:ea typeface="Calibri"/>
                <a:cs typeface="B Nazanin" pitchFamily="2" charset="-78"/>
              </a:rPr>
              <a:t>هرگاه در این مقایسه آماری مشخص شود که میانگین هوشی گروه اول، یعنی گروهی که والدین آن ها تحصیلات بیشتری دارند، به طور معنی داری از میانگین گروه دیگر بیشتر است؛ در این صورت محقق می تواند نتیجه بگیرد که تحصیل پدر و مادر بر رشد هوش فرزندان موثر است.</a:t>
            </a:r>
            <a:endParaRPr lang="en-US" sz="1600" dirty="0">
              <a:effectLst/>
              <a:latin typeface="Calibri"/>
              <a:ea typeface="Calibri"/>
              <a:cs typeface="B Nazanin" pitchFamily="2" charset="-78"/>
            </a:endParaRPr>
          </a:p>
        </p:txBody>
      </p:sp>
    </p:spTree>
    <p:extLst>
      <p:ext uri="{BB962C8B-B14F-4D97-AF65-F5344CB8AC3E}">
        <p14:creationId xmlns:p14="http://schemas.microsoft.com/office/powerpoint/2010/main" val="2456737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روش های کنترل در تحقیق علّی- مقایسه ای</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700808"/>
            <a:ext cx="7920880" cy="4608512"/>
          </a:xfrm>
        </p:spPr>
        <p:txBody>
          <a:bodyPr/>
          <a:lstStyle/>
          <a:p>
            <a:pPr algn="r" rtl="1">
              <a:lnSpc>
                <a:spcPct val="115000"/>
              </a:lnSpc>
              <a:spcAft>
                <a:spcPts val="1000"/>
              </a:spcAft>
            </a:pPr>
            <a:r>
              <a:rPr lang="fa-IR" sz="1600" dirty="0">
                <a:effectLst>
                  <a:outerShdw blurRad="38100" dist="38100" dir="2700000" algn="tl">
                    <a:srgbClr val="000000">
                      <a:alpha val="43137"/>
                    </a:srgbClr>
                  </a:outerShdw>
                </a:effectLst>
                <a:latin typeface="Calibri"/>
                <a:ea typeface="Times New Roman"/>
                <a:cs typeface="B Nazanin" pitchFamily="2" charset="-78"/>
              </a:rPr>
              <a:t>همتا سازی </a:t>
            </a:r>
            <a:endParaRPr lang="en-US" sz="1400" dirty="0">
              <a:effectLst>
                <a:outerShdw blurRad="38100" dist="38100" dir="2700000" algn="tl">
                  <a:srgbClr val="000000">
                    <a:alpha val="43137"/>
                  </a:srgbClr>
                </a:outerShdw>
              </a:effectLst>
              <a:latin typeface="Calibri"/>
              <a:ea typeface="Calibri"/>
              <a:cs typeface="B Nazanin" pitchFamily="2" charset="-78"/>
            </a:endParaRPr>
          </a:p>
          <a:p>
            <a:pPr marL="0" indent="0" algn="r" rtl="1">
              <a:lnSpc>
                <a:spcPct val="115000"/>
              </a:lnSpc>
              <a:spcAft>
                <a:spcPts val="1000"/>
              </a:spcAft>
              <a:buNone/>
            </a:pPr>
            <a:r>
              <a:rPr lang="fa-IR" sz="1600" dirty="0">
                <a:latin typeface="Calibri"/>
                <a:ea typeface="Times New Roman"/>
                <a:cs typeface="B Nazanin" pitchFamily="2" charset="-78"/>
              </a:rPr>
              <a:t>در همتا سازی فرض بر این است که عوامل مرتبط با متغیر وابسته شناخته شده است. به عبارت دیگر محقق فرض می‌کند که انواع متغیرهایی را که بر متغیر وابسته تاثیر می‌گذارد را می‌شمارد و سپس بر اساس این شناخت اقدام به همتا سازی گروه اول با گروه دوم بر اساس این متغیرها می‌نماید. </a:t>
            </a:r>
            <a:r>
              <a:rPr lang="fa-IR" sz="1600" dirty="0" smtClean="0">
                <a:latin typeface="Calibri"/>
                <a:ea typeface="Times New Roman"/>
                <a:cs typeface="B Nazanin" pitchFamily="2" charset="-78"/>
              </a:rPr>
              <a:t>را </a:t>
            </a:r>
            <a:r>
              <a:rPr lang="fa-IR" sz="1600" dirty="0">
                <a:latin typeface="Calibri"/>
                <a:ea typeface="Times New Roman"/>
                <a:cs typeface="B Nazanin" pitchFamily="2" charset="-78"/>
              </a:rPr>
              <a:t>در تحقیق دارند، تبیین شود.</a:t>
            </a:r>
            <a:endParaRPr lang="en-US" sz="1400" dirty="0">
              <a:latin typeface="Calibri"/>
              <a:ea typeface="Calibri"/>
              <a:cs typeface="B Nazanin" pitchFamily="2" charset="-78"/>
            </a:endParaRPr>
          </a:p>
          <a:p>
            <a:pPr marL="0" indent="0" algn="r" rtl="1">
              <a:lnSpc>
                <a:spcPct val="115000"/>
              </a:lnSpc>
              <a:spcAft>
                <a:spcPts val="1000"/>
              </a:spcAft>
              <a:buNone/>
            </a:pPr>
            <a:r>
              <a:rPr lang="fa-IR" sz="1600" dirty="0">
                <a:latin typeface="Calibri"/>
                <a:ea typeface="Times New Roman"/>
                <a:cs typeface="B Nazanin" pitchFamily="2" charset="-78"/>
              </a:rPr>
              <a:t>به عنوان مثال محققی که می‌خواهد علل شکست تحصیلی را مطالعه کند، باید افراد دومش (دانش آموزان موفق) را بر اساس </a:t>
            </a:r>
            <a:r>
              <a:rPr lang="fa-IR" sz="1600" dirty="0" smtClean="0">
                <a:latin typeface="Calibri"/>
                <a:ea typeface="Times New Roman"/>
                <a:cs typeface="B Nazanin" pitchFamily="2" charset="-78"/>
              </a:rPr>
              <a:t>ویژگی های </a:t>
            </a:r>
            <a:r>
              <a:rPr lang="fa-IR" sz="1600" dirty="0">
                <a:latin typeface="Calibri"/>
                <a:ea typeface="Times New Roman"/>
                <a:cs typeface="B Nazanin" pitchFamily="2" charset="-78"/>
              </a:rPr>
              <a:t>گروه اولش (دانش آموزان ناموفق در تحصیل) انتخاب کند و بنابراین محقق ممکن است مجبور شود متغیرهایی از قبیل سن ، جنس ، عوامل اجتماعی ، فرهنگی ، خانوادگی و ... را به روش همتا سازی کنترل کند تا تفاوت بین گروه اول و دوم فقط در موفق و ناموفق بودن در تحصیل باشد</a:t>
            </a:r>
            <a:r>
              <a:rPr lang="fa-IR" sz="1600" dirty="0" smtClean="0">
                <a:latin typeface="Calibri"/>
                <a:ea typeface="Times New Roman"/>
                <a:cs typeface="B Nazanin" pitchFamily="2" charset="-78"/>
              </a:rPr>
              <a:t>. </a:t>
            </a:r>
            <a:r>
              <a:rPr lang="fa-IR" sz="1600" dirty="0">
                <a:latin typeface="Calibri"/>
                <a:ea typeface="Times New Roman"/>
                <a:cs typeface="B Nazanin" pitchFamily="2" charset="-78"/>
              </a:rPr>
              <a:t>با این وجود همتا سازی روش مطمئن و علمی تری برای کنترل متغیرها می‌باشد. </a:t>
            </a:r>
            <a:endParaRPr lang="fa-IR" sz="1600" dirty="0" smtClean="0">
              <a:latin typeface="Calibri"/>
              <a:ea typeface="Times New Roman"/>
              <a:cs typeface="B Nazanin" pitchFamily="2" charset="-78"/>
            </a:endParaRPr>
          </a:p>
          <a:p>
            <a:pPr algn="r" rtl="1">
              <a:lnSpc>
                <a:spcPct val="115000"/>
              </a:lnSpc>
              <a:spcAft>
                <a:spcPts val="1000"/>
              </a:spcAft>
            </a:pPr>
            <a:r>
              <a:rPr lang="fa-IR" sz="1600" dirty="0">
                <a:effectLst>
                  <a:outerShdw blurRad="38100" dist="38100" dir="2700000" algn="tl">
                    <a:srgbClr val="000000">
                      <a:alpha val="43137"/>
                    </a:srgbClr>
                  </a:outerShdw>
                </a:effectLst>
                <a:latin typeface="Calibri"/>
                <a:ea typeface="Times New Roman"/>
                <a:cs typeface="B Nazanin" pitchFamily="2" charset="-78"/>
              </a:rPr>
              <a:t>ایجاد </a:t>
            </a:r>
            <a:r>
              <a:rPr lang="fa-IR" sz="1600" dirty="0" smtClean="0">
                <a:effectLst>
                  <a:outerShdw blurRad="38100" dist="38100" dir="2700000" algn="tl">
                    <a:srgbClr val="000000">
                      <a:alpha val="43137"/>
                    </a:srgbClr>
                  </a:outerShdw>
                </a:effectLst>
                <a:latin typeface="Calibri"/>
                <a:ea typeface="Times New Roman"/>
                <a:cs typeface="B Nazanin" pitchFamily="2" charset="-78"/>
              </a:rPr>
              <a:t>گروه های </a:t>
            </a:r>
            <a:r>
              <a:rPr lang="fa-IR" sz="1600" dirty="0">
                <a:effectLst>
                  <a:outerShdw blurRad="38100" dist="38100" dir="2700000" algn="tl">
                    <a:srgbClr val="000000">
                      <a:alpha val="43137"/>
                    </a:srgbClr>
                  </a:outerShdw>
                </a:effectLst>
                <a:latin typeface="Calibri"/>
                <a:ea typeface="Times New Roman"/>
                <a:cs typeface="B Nazanin" pitchFamily="2" charset="-78"/>
              </a:rPr>
              <a:t>همگن </a:t>
            </a:r>
            <a:endParaRPr lang="en-US" sz="1400" dirty="0">
              <a:effectLst>
                <a:outerShdw blurRad="38100" dist="38100" dir="2700000" algn="tl">
                  <a:srgbClr val="000000">
                    <a:alpha val="43137"/>
                  </a:srgbClr>
                </a:outerShdw>
              </a:effectLst>
              <a:latin typeface="Calibri"/>
              <a:ea typeface="Calibri"/>
              <a:cs typeface="B Nazanin" pitchFamily="2" charset="-78"/>
            </a:endParaRPr>
          </a:p>
          <a:p>
            <a:pPr marL="0" indent="0" algn="r" rtl="1">
              <a:lnSpc>
                <a:spcPct val="115000"/>
              </a:lnSpc>
              <a:spcAft>
                <a:spcPts val="1000"/>
              </a:spcAft>
              <a:buNone/>
            </a:pPr>
            <a:r>
              <a:rPr lang="fa-IR" sz="1600" dirty="0">
                <a:latin typeface="Calibri"/>
                <a:ea typeface="Times New Roman"/>
                <a:cs typeface="B Nazanin" pitchFamily="2" charset="-78"/>
              </a:rPr>
              <a:t>در این روش </a:t>
            </a:r>
            <a:r>
              <a:rPr lang="fa-IR" sz="1600" dirty="0" smtClean="0">
                <a:latin typeface="Calibri"/>
                <a:ea typeface="Times New Roman"/>
                <a:cs typeface="B Nazanin" pitchFamily="2" charset="-78"/>
              </a:rPr>
              <a:t>گروه ها </a:t>
            </a:r>
            <a:r>
              <a:rPr lang="fa-IR" sz="1600" dirty="0">
                <a:latin typeface="Calibri"/>
                <a:ea typeface="Times New Roman"/>
                <a:cs typeface="B Nazanin" pitchFamily="2" charset="-78"/>
              </a:rPr>
              <a:t>از لحاظ متغیر خاصی همگن می‌شوند برای مثال محقق ممکن است فقط یک جنس را برای تحقیق انتخاب کند و یا افراد را از لحاظ بهره هوشی همگن نماید. مشکل این شیوه آن است که همگن کردن گروهها از لحاظ یک متغیر لزوما به معنی همگن شدن گروه از لحاظ متغیرهای دیگر نیست. </a:t>
            </a:r>
            <a:endParaRPr lang="en-US" sz="1400" dirty="0">
              <a:effectLst/>
              <a:latin typeface="Calibri"/>
              <a:ea typeface="Calibri"/>
              <a:cs typeface="B Nazanin" pitchFamily="2" charset="-78"/>
            </a:endParaRPr>
          </a:p>
        </p:txBody>
      </p:sp>
    </p:spTree>
    <p:extLst>
      <p:ext uri="{BB962C8B-B14F-4D97-AF65-F5344CB8AC3E}">
        <p14:creationId xmlns:p14="http://schemas.microsoft.com/office/powerpoint/2010/main" val="38616314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روش های کنترل در تحقیق علّی- مقایسه ای</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50000"/>
              </a:lnSpc>
            </a:pPr>
            <a:r>
              <a:rPr lang="fa-IR" sz="1600" dirty="0">
                <a:effectLst>
                  <a:outerShdw blurRad="38100" dist="38100" dir="2700000" algn="tl">
                    <a:srgbClr val="000000">
                      <a:alpha val="43137"/>
                    </a:srgbClr>
                  </a:outerShdw>
                </a:effectLst>
                <a:cs typeface="B Nazanin" pitchFamily="2" charset="-78"/>
              </a:rPr>
              <a:t>تحلیل کواریانس </a:t>
            </a:r>
            <a:endParaRPr lang="en-US" sz="1600" dirty="0">
              <a:effectLst>
                <a:outerShdw blurRad="38100" dist="38100" dir="2700000" algn="tl">
                  <a:srgbClr val="000000">
                    <a:alpha val="43137"/>
                  </a:srgbClr>
                </a:outerShdw>
              </a:effectLst>
              <a:cs typeface="B Nazanin" pitchFamily="2" charset="-78"/>
            </a:endParaRPr>
          </a:p>
          <a:p>
            <a:pPr marL="0" indent="0" algn="r" rtl="1">
              <a:lnSpc>
                <a:spcPct val="150000"/>
              </a:lnSpc>
              <a:buNone/>
            </a:pPr>
            <a:r>
              <a:rPr lang="fa-IR" sz="1600" dirty="0">
                <a:cs typeface="B Nazanin" pitchFamily="2" charset="-78"/>
              </a:rPr>
              <a:t>در تحقیقات تمام آزمایشی استفاده از </a:t>
            </a:r>
            <a:r>
              <a:rPr lang="fa-IR" sz="1600" u="sng" dirty="0">
                <a:cs typeface="B Nazanin" pitchFamily="2" charset="-78"/>
              </a:rPr>
              <a:t>کواریانس</a:t>
            </a:r>
            <a:r>
              <a:rPr lang="fa-IR" sz="1600" dirty="0">
                <a:cs typeface="B Nazanin" pitchFamily="2" charset="-78"/>
              </a:rPr>
              <a:t> شیوه مناسبی برای افزایش دقت و کنترل متغیرهای ناخواسته (مزاحم) است. این تحلیل در تحقیق علی - مقایسه‌ای نیز امکان کاربرد دارد، ولی در بعضی موارد تحلیل کواریانس در این روش تحقیق تفاوت اولیه را کم و موارد دیگر تفاوت اولیه را زیاد می‌کند؛ زیرا به علت تصادفی نبودن </a:t>
            </a:r>
            <a:r>
              <a:rPr lang="fa-IR" sz="1600" dirty="0" smtClean="0">
                <a:cs typeface="B Nazanin" pitchFamily="2" charset="-78"/>
              </a:rPr>
              <a:t>گروه ها </a:t>
            </a:r>
            <a:r>
              <a:rPr lang="fa-IR" sz="1600" dirty="0">
                <a:cs typeface="B Nazanin" pitchFamily="2" charset="-78"/>
              </a:rPr>
              <a:t>، کنترل یک متغیر ممکن است موجب ناهمگن تر شدن </a:t>
            </a:r>
            <a:r>
              <a:rPr lang="fa-IR" sz="1600" dirty="0" smtClean="0">
                <a:cs typeface="B Nazanin" pitchFamily="2" charset="-78"/>
              </a:rPr>
              <a:t>گروه ها </a:t>
            </a:r>
            <a:r>
              <a:rPr lang="fa-IR" sz="1600" dirty="0">
                <a:cs typeface="B Nazanin" pitchFamily="2" charset="-78"/>
              </a:rPr>
              <a:t>از لحاظ سایر متغیرها شود. </a:t>
            </a:r>
            <a:endParaRPr lang="en-US" sz="1600" dirty="0">
              <a:cs typeface="B Nazanin" pitchFamily="2" charset="-78"/>
            </a:endParaRPr>
          </a:p>
          <a:p>
            <a:pPr marL="0" indent="0" algn="r" rtl="1">
              <a:lnSpc>
                <a:spcPct val="150000"/>
              </a:lnSpc>
              <a:spcAft>
                <a:spcPts val="1000"/>
              </a:spcAft>
              <a:buNone/>
            </a:pPr>
            <a:endParaRPr lang="fa-IR" sz="1600" dirty="0">
              <a:latin typeface="Calibri"/>
              <a:ea typeface="Calibri"/>
              <a:cs typeface="B Nazanin" pitchFamily="2" charset="-78"/>
            </a:endParaRPr>
          </a:p>
          <a:p>
            <a:pPr algn="r" rtl="1">
              <a:lnSpc>
                <a:spcPct val="150000"/>
              </a:lnSpc>
            </a:pPr>
            <a:r>
              <a:rPr lang="fa-IR" sz="1600" dirty="0">
                <a:effectLst>
                  <a:outerShdw blurRad="38100" dist="38100" dir="2700000" algn="tl">
                    <a:srgbClr val="000000">
                      <a:alpha val="43137"/>
                    </a:srgbClr>
                  </a:outerShdw>
                </a:effectLst>
                <a:cs typeface="B Nazanin" pitchFamily="2" charset="-78"/>
              </a:rPr>
              <a:t>استفاده از متغیر مزاحم به عنوان متغیر تعدیل کننده </a:t>
            </a:r>
            <a:endParaRPr lang="en-US" sz="1600" dirty="0">
              <a:effectLst>
                <a:outerShdw blurRad="38100" dist="38100" dir="2700000" algn="tl">
                  <a:srgbClr val="000000">
                    <a:alpha val="43137"/>
                  </a:srgbClr>
                </a:outerShdw>
              </a:effectLst>
              <a:cs typeface="B Nazanin" pitchFamily="2" charset="-78"/>
            </a:endParaRPr>
          </a:p>
          <a:p>
            <a:pPr marL="0" indent="0" algn="r" rtl="1">
              <a:lnSpc>
                <a:spcPct val="150000"/>
              </a:lnSpc>
              <a:buNone/>
            </a:pPr>
            <a:r>
              <a:rPr lang="fa-IR" sz="1600" dirty="0">
                <a:cs typeface="B Nazanin" pitchFamily="2" charset="-78"/>
              </a:rPr>
              <a:t>در این روش به جای حذف متغیرهای مزاحم آن را وارد طرح تحقیق کرده و اثر آن را به عنوان یک متغیر مستقل دوم (تعدیل کننده) مورد بررسی قرار می‌دهند. مشکل این روش آن است که همواره مطمئن نیستیم که کدام متغیر باید وارد طرح تحقیق شود</a:t>
            </a:r>
            <a:endParaRPr lang="en-US" sz="1600" dirty="0">
              <a:cs typeface="B Nazanin" pitchFamily="2" charset="-78"/>
            </a:endParaRPr>
          </a:p>
          <a:p>
            <a:pPr algn="r" rtl="1">
              <a:lnSpc>
                <a:spcPct val="150000"/>
              </a:lnSpc>
              <a:spcAft>
                <a:spcPts val="1000"/>
              </a:spcAft>
            </a:pPr>
            <a:endParaRPr lang="en-US" sz="1600" dirty="0">
              <a:effectLst/>
              <a:latin typeface="Calibri"/>
              <a:ea typeface="Calibri"/>
              <a:cs typeface="B Nazanin" pitchFamily="2" charset="-78"/>
            </a:endParaRPr>
          </a:p>
        </p:txBody>
      </p:sp>
    </p:spTree>
    <p:extLst>
      <p:ext uri="{BB962C8B-B14F-4D97-AF65-F5344CB8AC3E}">
        <p14:creationId xmlns:p14="http://schemas.microsoft.com/office/powerpoint/2010/main" val="423817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548680"/>
            <a:ext cx="7772400" cy="1143000"/>
          </a:xfrm>
        </p:spPr>
        <p:txBody>
          <a:bodyPr/>
          <a:lstStyle/>
          <a:p>
            <a:pPr algn="ctr"/>
            <a:r>
              <a:rPr lang="fa-IR" sz="3200" dirty="0" smtClean="0">
                <a:solidFill>
                  <a:srgbClr val="FFC000"/>
                </a:solidFill>
                <a:cs typeface="B Nazanin" pitchFamily="2" charset="-78"/>
              </a:rPr>
              <a:t>مقایسه روش علّی- مقایسه ای با روش همبستگی</a:t>
            </a:r>
            <a:endParaRPr lang="fa-IR" sz="3200" dirty="0">
              <a:solidFill>
                <a:srgbClr val="FFC000"/>
              </a:solidFill>
              <a:cs typeface="B Nazanin"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984457658"/>
              </p:ext>
            </p:extLst>
          </p:nvPr>
        </p:nvGraphicFramePr>
        <p:xfrm>
          <a:off x="962340" y="2636912"/>
          <a:ext cx="7642108" cy="2771894"/>
        </p:xfrm>
        <a:graphic>
          <a:graphicData uri="http://schemas.openxmlformats.org/drawingml/2006/table">
            <a:tbl>
              <a:tblPr rtl="1" firstRow="1" bandRow="1">
                <a:tableStyleId>{7E9639D4-E3E2-4D34-9284-5A2195B3D0D7}</a:tableStyleId>
              </a:tblPr>
              <a:tblGrid>
                <a:gridCol w="3789680"/>
                <a:gridCol w="3852428"/>
              </a:tblGrid>
              <a:tr h="549000">
                <a:tc>
                  <a:txBody>
                    <a:bodyPr/>
                    <a:lstStyle/>
                    <a:p>
                      <a:pPr algn="ctr" rtl="1"/>
                      <a:r>
                        <a:rPr lang="fa-IR" sz="2000" dirty="0" smtClean="0">
                          <a:solidFill>
                            <a:schemeClr val="tx1"/>
                          </a:solidFill>
                        </a:rPr>
                        <a:t>علّی</a:t>
                      </a:r>
                      <a:r>
                        <a:rPr lang="fa-IR" sz="2000" baseline="0" dirty="0" smtClean="0">
                          <a:solidFill>
                            <a:schemeClr val="tx1"/>
                          </a:solidFill>
                        </a:rPr>
                        <a:t> – مقایسه ای</a:t>
                      </a:r>
                      <a:endParaRPr lang="fa-IR" sz="2000" dirty="0">
                        <a:solidFill>
                          <a:schemeClr val="tx1"/>
                        </a:solidFill>
                      </a:endParaRPr>
                    </a:p>
                  </a:txBody>
                  <a:tcPr>
                    <a:lnR w="12700" cap="flat" cmpd="sng" algn="ctr">
                      <a:solidFill>
                        <a:schemeClr val="tx1"/>
                      </a:solidFill>
                      <a:prstDash val="solid"/>
                      <a:round/>
                      <a:headEnd type="none" w="med" len="med"/>
                      <a:tailEnd type="none" w="med" len="med"/>
                    </a:lnR>
                    <a:solidFill>
                      <a:schemeClr val="bg2"/>
                    </a:solidFill>
                  </a:tcPr>
                </a:tc>
                <a:tc>
                  <a:txBody>
                    <a:bodyPr/>
                    <a:lstStyle/>
                    <a:p>
                      <a:pPr algn="ctr" rtl="1"/>
                      <a:r>
                        <a:rPr lang="fa-IR" sz="2000" dirty="0" smtClean="0">
                          <a:ln>
                            <a:noFill/>
                          </a:ln>
                          <a:solidFill>
                            <a:schemeClr val="tx1"/>
                          </a:solidFill>
                        </a:rPr>
                        <a:t>همبستگی</a:t>
                      </a:r>
                      <a:endParaRPr lang="fa-IR" sz="2000" dirty="0">
                        <a:ln>
                          <a:noFill/>
                        </a:ln>
                        <a:solidFill>
                          <a:schemeClr val="tx1"/>
                        </a:solidFill>
                      </a:endParaRPr>
                    </a:p>
                  </a:txBody>
                  <a:tcPr anchor="ctr">
                    <a:lnL w="12700" cap="flat" cmpd="sng" algn="ctr">
                      <a:solidFill>
                        <a:schemeClr val="tx1"/>
                      </a:solidFill>
                      <a:prstDash val="solid"/>
                      <a:round/>
                      <a:headEnd type="none" w="med" len="med"/>
                      <a:tailEnd type="none" w="med" len="med"/>
                    </a:lnL>
                    <a:solidFill>
                      <a:schemeClr val="bg2"/>
                    </a:solidFill>
                  </a:tcPr>
                </a:tc>
              </a:tr>
              <a:tr h="683662">
                <a:tc>
                  <a:txBody>
                    <a:bodyPr/>
                    <a:lstStyle/>
                    <a:p>
                      <a:pPr rtl="1"/>
                      <a:r>
                        <a:rPr lang="fa-IR" sz="2000" b="1" dirty="0" smtClean="0">
                          <a:solidFill>
                            <a:schemeClr val="bg2"/>
                          </a:solidFill>
                          <a:cs typeface="B Nazanin" pitchFamily="2" charset="-78"/>
                        </a:rPr>
                        <a:t>شناختن</a:t>
                      </a:r>
                      <a:r>
                        <a:rPr lang="fa-IR" sz="2000" b="1" baseline="0" dirty="0" smtClean="0">
                          <a:solidFill>
                            <a:schemeClr val="bg2"/>
                          </a:solidFill>
                          <a:cs typeface="B Nazanin" pitchFamily="2" charset="-78"/>
                        </a:rPr>
                        <a:t> روابط علت و معلولی</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tx1"/>
                    </a:solidFill>
                  </a:tcPr>
                </a:tc>
                <a:tc>
                  <a:txBody>
                    <a:bodyPr/>
                    <a:lstStyle/>
                    <a:p>
                      <a:pPr rtl="1"/>
                      <a:r>
                        <a:rPr lang="fa-IR" sz="2000" b="1" dirty="0" smtClean="0">
                          <a:solidFill>
                            <a:schemeClr val="bg2"/>
                          </a:solidFill>
                          <a:cs typeface="B Nazanin" pitchFamily="2" charset="-78"/>
                        </a:rPr>
                        <a:t>صرفا شناختن </a:t>
                      </a:r>
                      <a:r>
                        <a:rPr lang="fa-IR" sz="2000" b="1" baseline="0" dirty="0" smtClean="0">
                          <a:solidFill>
                            <a:schemeClr val="bg2"/>
                          </a:solidFill>
                          <a:cs typeface="B Nazanin" pitchFamily="2" charset="-78"/>
                        </a:rPr>
                        <a:t>روابط</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B w="12700" cap="flat" cmpd="sng" algn="ctr">
                      <a:solidFill>
                        <a:schemeClr val="bg2"/>
                      </a:solidFill>
                      <a:prstDash val="solid"/>
                      <a:round/>
                      <a:headEnd type="none" w="med" len="med"/>
                      <a:tailEnd type="none" w="med" len="med"/>
                    </a:lnB>
                    <a:solidFill>
                      <a:schemeClr val="tx1"/>
                    </a:solidFill>
                  </a:tcPr>
                </a:tc>
              </a:tr>
              <a:tr h="855570">
                <a:tc>
                  <a:txBody>
                    <a:bodyPr/>
                    <a:lstStyle/>
                    <a:p>
                      <a:pPr rtl="1"/>
                      <a:r>
                        <a:rPr lang="fa-IR" sz="2000" b="1" dirty="0" smtClean="0">
                          <a:solidFill>
                            <a:schemeClr val="bg2"/>
                          </a:solidFill>
                          <a:cs typeface="B Nazanin" pitchFamily="2" charset="-78"/>
                        </a:rPr>
                        <a:t>وجود</a:t>
                      </a:r>
                      <a:r>
                        <a:rPr lang="fa-IR" sz="2000" b="1" baseline="0" dirty="0" smtClean="0">
                          <a:solidFill>
                            <a:schemeClr val="bg2"/>
                          </a:solidFill>
                          <a:cs typeface="B Nazanin" pitchFamily="2" charset="-78"/>
                        </a:rPr>
                        <a:t> حداقل دو گروه و فقط یک متغیر مستقل</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rtl="1"/>
                      <a:r>
                        <a:rPr lang="fa-IR" sz="2000" b="1" dirty="0" smtClean="0">
                          <a:solidFill>
                            <a:schemeClr val="bg2"/>
                          </a:solidFill>
                          <a:cs typeface="B Nazanin" pitchFamily="2" charset="-78"/>
                        </a:rPr>
                        <a:t>نوعا وجود یک گروه ولی حداقل دو متغیر</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683662">
                <a:tc>
                  <a:txBody>
                    <a:bodyPr/>
                    <a:lstStyle/>
                    <a:p>
                      <a:pPr rtl="1"/>
                      <a:r>
                        <a:rPr lang="fa-IR" sz="2000" b="1" dirty="0" smtClean="0">
                          <a:solidFill>
                            <a:schemeClr val="bg2"/>
                          </a:solidFill>
                          <a:cs typeface="B Nazanin" pitchFamily="2" charset="-78"/>
                        </a:rPr>
                        <a:t>در پی اانجام مقایسه </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1"/>
                    </a:solidFill>
                  </a:tcPr>
                </a:tc>
                <a:tc>
                  <a:txBody>
                    <a:bodyPr/>
                    <a:lstStyle/>
                    <a:p>
                      <a:pPr rtl="1"/>
                      <a:r>
                        <a:rPr lang="fa-IR" sz="2000" b="1" dirty="0" smtClean="0">
                          <a:solidFill>
                            <a:schemeClr val="bg2"/>
                          </a:solidFill>
                          <a:cs typeface="B Nazanin" pitchFamily="2" charset="-78"/>
                        </a:rPr>
                        <a:t>در پی ایجاد رابطه </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solidFill>
                      <a:schemeClr val="tx1"/>
                    </a:solidFill>
                  </a:tcPr>
                </a:tc>
              </a:tr>
            </a:tbl>
          </a:graphicData>
        </a:graphic>
      </p:graphicFrame>
    </p:spTree>
    <p:extLst>
      <p:ext uri="{BB962C8B-B14F-4D97-AF65-F5344CB8AC3E}">
        <p14:creationId xmlns:p14="http://schemas.microsoft.com/office/powerpoint/2010/main" val="11604348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772400" cy="1143000"/>
          </a:xfrm>
        </p:spPr>
        <p:txBody>
          <a:bodyPr/>
          <a:lstStyle/>
          <a:p>
            <a:pPr algn="ctr"/>
            <a:r>
              <a:rPr lang="fa-IR" sz="3600" dirty="0">
                <a:solidFill>
                  <a:srgbClr val="FFC000"/>
                </a:solidFill>
                <a:cs typeface="B Nazanin" pitchFamily="2" charset="-78"/>
              </a:rPr>
              <a:t>مقایسه روش علّی- مقایسه ای با روش </a:t>
            </a:r>
            <a:r>
              <a:rPr lang="fa-IR" sz="3600" dirty="0" smtClean="0">
                <a:solidFill>
                  <a:srgbClr val="FFC000"/>
                </a:solidFill>
                <a:cs typeface="B Nazanin" pitchFamily="2" charset="-78"/>
              </a:rPr>
              <a:t>آزمایشی</a:t>
            </a:r>
            <a:endParaRPr lang="fa-IR" sz="3600" dirty="0">
              <a:solidFill>
                <a:srgbClr val="FFC000"/>
              </a:solidFill>
              <a:cs typeface="B Nazanin"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412910386"/>
              </p:ext>
            </p:extLst>
          </p:nvPr>
        </p:nvGraphicFramePr>
        <p:xfrm>
          <a:off x="755576" y="3267584"/>
          <a:ext cx="7607103" cy="3271743"/>
        </p:xfrm>
        <a:graphic>
          <a:graphicData uri="http://schemas.openxmlformats.org/drawingml/2006/table">
            <a:tbl>
              <a:tblPr rtl="1" firstRow="1" bandRow="1">
                <a:tableStyleId>{7E9639D4-E3E2-4D34-9284-5A2195B3D0D7}</a:tableStyleId>
              </a:tblPr>
              <a:tblGrid>
                <a:gridCol w="3772322"/>
                <a:gridCol w="3834781"/>
              </a:tblGrid>
              <a:tr h="456776">
                <a:tc>
                  <a:txBody>
                    <a:bodyPr/>
                    <a:lstStyle/>
                    <a:p>
                      <a:pPr algn="ctr" rtl="1"/>
                      <a:r>
                        <a:rPr lang="fa-IR" sz="2000" dirty="0" smtClean="0">
                          <a:solidFill>
                            <a:schemeClr val="tx1"/>
                          </a:solidFill>
                        </a:rPr>
                        <a:t>علّی</a:t>
                      </a:r>
                      <a:r>
                        <a:rPr lang="fa-IR" sz="2000" baseline="0" dirty="0" smtClean="0">
                          <a:solidFill>
                            <a:schemeClr val="tx1"/>
                          </a:solidFill>
                        </a:rPr>
                        <a:t> – مقایسه ای</a:t>
                      </a:r>
                      <a:endParaRPr lang="fa-IR" sz="2000" dirty="0">
                        <a:solidFill>
                          <a:schemeClr val="tx1"/>
                        </a:solidFill>
                      </a:endParaRPr>
                    </a:p>
                  </a:txBody>
                  <a:tcPr>
                    <a:lnR w="12700" cap="flat" cmpd="sng" algn="ctr">
                      <a:solidFill>
                        <a:schemeClr val="tx1"/>
                      </a:solidFill>
                      <a:prstDash val="solid"/>
                      <a:round/>
                      <a:headEnd type="none" w="med" len="med"/>
                      <a:tailEnd type="none" w="med" len="med"/>
                    </a:lnR>
                    <a:solidFill>
                      <a:schemeClr val="bg2"/>
                    </a:solidFill>
                  </a:tcPr>
                </a:tc>
                <a:tc>
                  <a:txBody>
                    <a:bodyPr/>
                    <a:lstStyle/>
                    <a:p>
                      <a:pPr algn="ctr" rtl="1"/>
                      <a:r>
                        <a:rPr lang="fa-IR" sz="2000" dirty="0" smtClean="0">
                          <a:ln>
                            <a:noFill/>
                          </a:ln>
                          <a:solidFill>
                            <a:schemeClr val="tx1"/>
                          </a:solidFill>
                        </a:rPr>
                        <a:t>آزمایشی</a:t>
                      </a:r>
                      <a:endParaRPr lang="fa-IR" sz="2000" dirty="0">
                        <a:ln>
                          <a:noFill/>
                        </a:ln>
                        <a:solidFill>
                          <a:schemeClr val="tx1"/>
                        </a:solidFill>
                      </a:endParaRPr>
                    </a:p>
                  </a:txBody>
                  <a:tcPr anchor="ctr">
                    <a:lnL w="12700" cap="flat" cmpd="sng" algn="ctr">
                      <a:solidFill>
                        <a:schemeClr val="tx1"/>
                      </a:solidFill>
                      <a:prstDash val="solid"/>
                      <a:round/>
                      <a:headEnd type="none" w="med" len="med"/>
                      <a:tailEnd type="none" w="med" len="med"/>
                    </a:lnL>
                    <a:solidFill>
                      <a:schemeClr val="bg2"/>
                    </a:solidFill>
                  </a:tcPr>
                </a:tc>
              </a:tr>
              <a:tr h="660763">
                <a:tc>
                  <a:txBody>
                    <a:bodyPr/>
                    <a:lstStyle/>
                    <a:p>
                      <a:pPr rtl="1"/>
                      <a:r>
                        <a:rPr lang="fa-IR" sz="2000" b="1" dirty="0" smtClean="0">
                          <a:solidFill>
                            <a:schemeClr val="bg2"/>
                          </a:solidFill>
                          <a:cs typeface="B Nazanin" pitchFamily="2" charset="-78"/>
                        </a:rPr>
                        <a:t>انتخاب غیر تصادفی افراد (افراد</a:t>
                      </a:r>
                      <a:r>
                        <a:rPr lang="fa-IR" sz="2000" b="1" baseline="0" dirty="0" smtClean="0">
                          <a:solidFill>
                            <a:schemeClr val="bg2"/>
                          </a:solidFill>
                          <a:cs typeface="B Nazanin" pitchFamily="2" charset="-78"/>
                        </a:rPr>
                        <a:t> از قبل انتخاب شده اند)</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tx1"/>
                    </a:solidFill>
                  </a:tcPr>
                </a:tc>
                <a:tc>
                  <a:txBody>
                    <a:bodyPr/>
                    <a:lstStyle/>
                    <a:p>
                      <a:pPr rtl="1"/>
                      <a:r>
                        <a:rPr lang="fa-IR" sz="2000" b="1" dirty="0" smtClean="0">
                          <a:solidFill>
                            <a:schemeClr val="bg2"/>
                          </a:solidFill>
                          <a:cs typeface="B Nazanin" pitchFamily="2" charset="-78"/>
                        </a:rPr>
                        <a:t>انتخاب تصادفی افراد و انتساب آن ها به دو</a:t>
                      </a:r>
                      <a:r>
                        <a:rPr lang="fa-IR" sz="2000" b="1" baseline="0" dirty="0" smtClean="0">
                          <a:solidFill>
                            <a:schemeClr val="bg2"/>
                          </a:solidFill>
                          <a:cs typeface="B Nazanin" pitchFamily="2" charset="-78"/>
                        </a:rPr>
                        <a:t> گروه یا بیشتر</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B w="12700" cap="flat" cmpd="sng" algn="ctr">
                      <a:solidFill>
                        <a:schemeClr val="bg2"/>
                      </a:solidFill>
                      <a:prstDash val="solid"/>
                      <a:round/>
                      <a:headEnd type="none" w="med" len="med"/>
                      <a:tailEnd type="none" w="med" len="med"/>
                    </a:lnB>
                    <a:solidFill>
                      <a:schemeClr val="tx1"/>
                    </a:solidFill>
                  </a:tcPr>
                </a:tc>
              </a:tr>
              <a:tr h="711847">
                <a:tc>
                  <a:txBody>
                    <a:bodyPr/>
                    <a:lstStyle/>
                    <a:p>
                      <a:pPr rtl="1"/>
                      <a:r>
                        <a:rPr lang="fa-IR" sz="2000" b="1" dirty="0" smtClean="0">
                          <a:solidFill>
                            <a:schemeClr val="bg2"/>
                          </a:solidFill>
                          <a:cs typeface="B Nazanin" pitchFamily="2" charset="-78"/>
                        </a:rPr>
                        <a:t>عدم</a:t>
                      </a:r>
                      <a:r>
                        <a:rPr lang="fa-IR" sz="2000" b="1" baseline="0" dirty="0" smtClean="0">
                          <a:solidFill>
                            <a:schemeClr val="bg2"/>
                          </a:solidFill>
                          <a:cs typeface="B Nazanin" pitchFamily="2" charset="-78"/>
                        </a:rPr>
                        <a:t> امکان کنترل متغیر مستقل</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rtl="1"/>
                      <a:r>
                        <a:rPr lang="fa-IR" sz="2000" b="1" dirty="0" smtClean="0">
                          <a:solidFill>
                            <a:schemeClr val="bg2"/>
                          </a:solidFill>
                          <a:cs typeface="B Nazanin" pitchFamily="2" charset="-78"/>
                        </a:rPr>
                        <a:t>کنترل</a:t>
                      </a:r>
                      <a:r>
                        <a:rPr lang="fa-IR" sz="2000" b="1" baseline="0" dirty="0" smtClean="0">
                          <a:solidFill>
                            <a:schemeClr val="bg2"/>
                          </a:solidFill>
                          <a:cs typeface="B Nazanin" pitchFamily="2" charset="-78"/>
                        </a:rPr>
                        <a:t> متغیر مستقل</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660763">
                <a:tc>
                  <a:txBody>
                    <a:bodyPr/>
                    <a:lstStyle/>
                    <a:p>
                      <a:pPr rtl="1"/>
                      <a:r>
                        <a:rPr lang="fa-IR" sz="2000" b="1" dirty="0" smtClean="0">
                          <a:solidFill>
                            <a:schemeClr val="bg2"/>
                          </a:solidFill>
                          <a:cs typeface="B Nazanin" pitchFamily="2" charset="-78"/>
                        </a:rPr>
                        <a:t>متغیر مستقل از قبل رخ داده است</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c>
                  <a:txBody>
                    <a:bodyPr/>
                    <a:lstStyle/>
                    <a:p>
                      <a:pPr rtl="1"/>
                      <a:r>
                        <a:rPr lang="fa-IR" sz="2000" b="1" dirty="0" smtClean="0">
                          <a:solidFill>
                            <a:schemeClr val="bg2"/>
                          </a:solidFill>
                          <a:cs typeface="B Nazanin" pitchFamily="2" charset="-78"/>
                        </a:rPr>
                        <a:t>متغیر مستقل در تحقیق ایجاد و اعمال می شود</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1"/>
                    </a:solidFill>
                  </a:tcPr>
                </a:tc>
              </a:tr>
              <a:tr h="660763">
                <a:tc>
                  <a:txBody>
                    <a:bodyPr/>
                    <a:lstStyle/>
                    <a:p>
                      <a:pPr rtl="1"/>
                      <a:r>
                        <a:rPr lang="fa-IR" sz="2000" b="1" dirty="0" smtClean="0">
                          <a:solidFill>
                            <a:schemeClr val="bg2"/>
                          </a:solidFill>
                          <a:cs typeface="B Nazanin" pitchFamily="2" charset="-78"/>
                        </a:rPr>
                        <a:t>نمونه تصادفی از دو جمعیت (موجود) انتخاب شده اند</a:t>
                      </a:r>
                      <a:endParaRPr lang="fa-IR" sz="2000" b="1" dirty="0">
                        <a:solidFill>
                          <a:schemeClr val="bg2"/>
                        </a:solidFill>
                        <a:cs typeface="B Nazanin" pitchFamily="2" charset="-78"/>
                      </a:endParaRPr>
                    </a:p>
                  </a:txBody>
                  <a:tcPr anchor="ct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1"/>
                    </a:solidFill>
                  </a:tcPr>
                </a:tc>
                <a:tc>
                  <a:txBody>
                    <a:bodyPr/>
                    <a:lstStyle/>
                    <a:p>
                      <a:pPr rtl="1"/>
                      <a:r>
                        <a:rPr lang="fa-IR" sz="2000" b="1" dirty="0" smtClean="0">
                          <a:solidFill>
                            <a:schemeClr val="bg2"/>
                          </a:solidFill>
                          <a:cs typeface="B Nazanin" pitchFamily="2" charset="-78"/>
                        </a:rPr>
                        <a:t>نمونه تصادفی از</a:t>
                      </a:r>
                      <a:r>
                        <a:rPr lang="fa-IR" sz="2000" b="1" baseline="0" dirty="0" smtClean="0">
                          <a:solidFill>
                            <a:schemeClr val="bg2"/>
                          </a:solidFill>
                          <a:cs typeface="B Nazanin" pitchFamily="2" charset="-78"/>
                        </a:rPr>
                        <a:t> یک جمعیت انتخاب شده است</a:t>
                      </a:r>
                      <a:endParaRPr lang="fa-IR" sz="2000" b="1" dirty="0">
                        <a:solidFill>
                          <a:schemeClr val="bg2"/>
                        </a:solidFill>
                        <a:cs typeface="B Nazanin" pitchFamily="2" charset="-78"/>
                      </a:endParaRPr>
                    </a:p>
                  </a:txBody>
                  <a:tcPr anchor="ct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solidFill>
                      <a:schemeClr val="tx1"/>
                    </a:solidFill>
                  </a:tcPr>
                </a:tc>
              </a:tr>
            </a:tbl>
          </a:graphicData>
        </a:graphic>
      </p:graphicFrame>
      <p:sp>
        <p:nvSpPr>
          <p:cNvPr id="6" name="TextBox 5"/>
          <p:cNvSpPr txBox="1"/>
          <p:nvPr/>
        </p:nvSpPr>
        <p:spPr>
          <a:xfrm>
            <a:off x="611560" y="1884407"/>
            <a:ext cx="7704856" cy="1328569"/>
          </a:xfrm>
          <a:prstGeom prst="rect">
            <a:avLst/>
          </a:prstGeom>
          <a:noFill/>
        </p:spPr>
        <p:txBody>
          <a:bodyPr wrap="square" rtlCol="1">
            <a:spAutoFit/>
          </a:bodyPr>
          <a:lstStyle/>
          <a:p>
            <a:pPr>
              <a:spcAft>
                <a:spcPts val="1000"/>
              </a:spcAft>
            </a:pPr>
            <a:r>
              <a:rPr lang="fa-IR" sz="2400" dirty="0">
                <a:latin typeface="Calibri"/>
                <a:ea typeface="Calibri"/>
                <a:cs typeface="B Nazanin" pitchFamily="2" charset="-78"/>
              </a:rPr>
              <a:t>هدف مطالعه در تحقيقات علی مقايسه‏ای و تحقيقات آزمايشی يكی است.زيرا در هر دو نوع تحقيق محقق در پی يافتن رابطه علت و معلولی ميان پديده‏هاست </a:t>
            </a:r>
            <a:r>
              <a:rPr lang="fa-IR" sz="2400" dirty="0" smtClean="0">
                <a:latin typeface="Calibri"/>
                <a:ea typeface="Calibri"/>
                <a:cs typeface="B Nazanin" pitchFamily="2" charset="-78"/>
              </a:rPr>
              <a:t>.</a:t>
            </a:r>
          </a:p>
          <a:p>
            <a:pPr>
              <a:spcAft>
                <a:spcPts val="1000"/>
              </a:spcAft>
            </a:pPr>
            <a:r>
              <a:rPr lang="fa-IR" sz="2400" dirty="0" smtClean="0">
                <a:latin typeface="Calibri"/>
                <a:ea typeface="Calibri"/>
                <a:cs typeface="B Nazanin" pitchFamily="2" charset="-78"/>
              </a:rPr>
              <a:t>تفاوت </a:t>
            </a:r>
            <a:r>
              <a:rPr lang="fa-IR" sz="2400" dirty="0">
                <a:latin typeface="Calibri"/>
                <a:ea typeface="Calibri"/>
                <a:cs typeface="B Nazanin" pitchFamily="2" charset="-78"/>
              </a:rPr>
              <a:t>آنها تنها در روش كشف اين رابطه می‏باشد</a:t>
            </a:r>
            <a:endParaRPr lang="en-US" sz="2400" dirty="0">
              <a:effectLst/>
              <a:latin typeface="Calibri"/>
              <a:ea typeface="Calibri"/>
              <a:cs typeface="B Nazanin" pitchFamily="2" charset="-78"/>
            </a:endParaRPr>
          </a:p>
        </p:txBody>
      </p:sp>
    </p:spTree>
    <p:extLst>
      <p:ext uri="{BB962C8B-B14F-4D97-AF65-F5344CB8AC3E}">
        <p14:creationId xmlns:p14="http://schemas.microsoft.com/office/powerpoint/2010/main" val="11604348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772400" cy="1143000"/>
          </a:xfrm>
        </p:spPr>
        <p:txBody>
          <a:bodyPr/>
          <a:lstStyle/>
          <a:p>
            <a:pPr algn="ctr"/>
            <a:r>
              <a:rPr lang="fa-IR" sz="3600" dirty="0">
                <a:solidFill>
                  <a:srgbClr val="FFC000"/>
                </a:solidFill>
                <a:cs typeface="B Nazanin" pitchFamily="2" charset="-78"/>
              </a:rPr>
              <a:t>مقایسه روش علّی- مقایسه ای با روش </a:t>
            </a:r>
            <a:r>
              <a:rPr lang="fa-IR" sz="3600" dirty="0" smtClean="0">
                <a:solidFill>
                  <a:srgbClr val="FFC000"/>
                </a:solidFill>
                <a:cs typeface="B Nazanin" pitchFamily="2" charset="-78"/>
              </a:rPr>
              <a:t>آزمایشی</a:t>
            </a:r>
            <a:endParaRPr lang="fa-IR" sz="3600" dirty="0">
              <a:solidFill>
                <a:srgbClr val="FFC000"/>
              </a:solidFill>
              <a:cs typeface="B Nazanin" pitchFamily="2" charset="-78"/>
            </a:endParaRPr>
          </a:p>
        </p:txBody>
      </p:sp>
      <p:sp>
        <p:nvSpPr>
          <p:cNvPr id="5" name="TextBox 4"/>
          <p:cNvSpPr txBox="1"/>
          <p:nvPr/>
        </p:nvSpPr>
        <p:spPr>
          <a:xfrm>
            <a:off x="733780" y="2204864"/>
            <a:ext cx="7632848" cy="4361707"/>
          </a:xfrm>
          <a:prstGeom prst="rect">
            <a:avLst/>
          </a:prstGeom>
          <a:noFill/>
        </p:spPr>
        <p:txBody>
          <a:bodyPr wrap="square" rtlCol="1">
            <a:spAutoFit/>
          </a:bodyPr>
          <a:lstStyle/>
          <a:p>
            <a:pPr>
              <a:lnSpc>
                <a:spcPct val="115000"/>
              </a:lnSpc>
              <a:spcAft>
                <a:spcPts val="1000"/>
              </a:spcAft>
            </a:pPr>
            <a:r>
              <a:rPr lang="fa-IR" b="1" dirty="0">
                <a:latin typeface="Calibri"/>
                <a:ea typeface="Calibri"/>
                <a:cs typeface="B Nazanin"/>
              </a:rPr>
              <a:t>مطالعه ای را در نظر بگیرید که هدف آن، آزمون این فرضیه است که </a:t>
            </a:r>
            <a:r>
              <a:rPr lang="fa-IR" b="1" u="sng" dirty="0">
                <a:latin typeface="Calibri"/>
                <a:ea typeface="Calibri"/>
                <a:cs typeface="B Nazanin"/>
              </a:rPr>
              <a:t>پرخاشگری علت بزه کاری نوجوانان است</a:t>
            </a:r>
            <a:r>
              <a:rPr lang="fa-IR" b="1" dirty="0">
                <a:latin typeface="Calibri"/>
                <a:ea typeface="Calibri"/>
                <a:cs typeface="B Nazanin"/>
              </a:rPr>
              <a:t>. برای اجرای این تحقیق، لازم است که دو گروه از نوجوانان به طور تصادفی انتخاب شوند. محیط یکی از گروه ها را باید به گونه ای فراهم کرد که برای مدت معینی سبب رفتار پرخاشگران شود. اما محیط گروه دوم (گروه مقایسه) باید به نحوی شکل داده شود که وقوع رفتار پرخاشگرانه در آن به حداقل برسد. چنان چه فرضیه ی این پژوهش صحیح باشد، باید در مقایسه با گروه گواه، درصد بیشتری از نوجوانان گروه اول (گروهی که محیط، موجب پرخاشگری آنان شده است) مرتکب بزه شوند. اما انجام این گونه پژوهش ها به دلیل رعایت موازین اخلاقی امکان پذیر نیست. بنابراین، فرضیه مورد بحث را می توان به شرح زیر با استفاده از روش علّی </a:t>
            </a:r>
            <a:r>
              <a:rPr lang="fa-IR" b="1" dirty="0">
                <a:latin typeface="Calibri"/>
                <a:ea typeface="Calibri"/>
                <a:cs typeface="Times New Roman"/>
              </a:rPr>
              <a:t>–</a:t>
            </a:r>
            <a:r>
              <a:rPr lang="fa-IR" b="1" dirty="0">
                <a:latin typeface="Calibri"/>
                <a:ea typeface="Calibri"/>
                <a:cs typeface="B Nazanin"/>
              </a:rPr>
              <a:t> مقایسه ای آزمود:</a:t>
            </a:r>
            <a:endParaRPr lang="en-US" sz="1400" b="1" dirty="0">
              <a:latin typeface="Calibri"/>
              <a:ea typeface="Calibri"/>
              <a:cs typeface="Arial"/>
            </a:endParaRPr>
          </a:p>
          <a:p>
            <a:pPr>
              <a:lnSpc>
                <a:spcPct val="115000"/>
              </a:lnSpc>
              <a:spcAft>
                <a:spcPts val="1000"/>
              </a:spcAft>
            </a:pPr>
            <a:r>
              <a:rPr lang="fa-IR" b="1" dirty="0">
                <a:effectLst>
                  <a:outerShdw blurRad="38100" dist="38100" dir="2700000" algn="tl">
                    <a:srgbClr val="000000">
                      <a:alpha val="43137"/>
                    </a:srgbClr>
                  </a:outerShdw>
                </a:effectLst>
                <a:latin typeface="Calibri"/>
                <a:ea typeface="Calibri"/>
                <a:cs typeface="B Nazanin"/>
              </a:rPr>
              <a:t>یک گروه از جوانان بزه کار و گروه دیگری از جوانان غیر بزه کار را به طور تصادفی انتخاب می کنیم. سپس میزان پرخاشگری این گروه را با استفاده از آزمون های استاندارد شده شخصیت، یا از طریق مشاهده، یا روش های دیگر تعیین می کنیم. چنان چه فرضیه ی مورد پژوهش درست باشد، گروه بزه کار باید در آزمون پرخاشگری نمره های بالاتری از گروه غیر بزه کار کسب کرده باشد.</a:t>
            </a:r>
            <a:endParaRPr lang="en-US" sz="1400" b="1" dirty="0">
              <a:effectLst>
                <a:outerShdw blurRad="38100" dist="38100" dir="2700000" algn="tl">
                  <a:srgbClr val="000000">
                    <a:alpha val="43137"/>
                  </a:srgbClr>
                </a:outerShdw>
              </a:effectLst>
              <a:latin typeface="Calibri"/>
              <a:ea typeface="Calibri"/>
              <a:cs typeface="Arial"/>
            </a:endParaRPr>
          </a:p>
        </p:txBody>
      </p:sp>
    </p:spTree>
    <p:extLst>
      <p:ext uri="{BB962C8B-B14F-4D97-AF65-F5344CB8AC3E}">
        <p14:creationId xmlns:p14="http://schemas.microsoft.com/office/powerpoint/2010/main" val="17842681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شروط برقراری یک رابطه علّی</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611560" y="1844824"/>
            <a:ext cx="8064896" cy="4608512"/>
          </a:xfrm>
        </p:spPr>
        <p:txBody>
          <a:bodyPr/>
          <a:lstStyle/>
          <a:p>
            <a:pPr algn="r" rtl="1">
              <a:lnSpc>
                <a:spcPct val="150000"/>
              </a:lnSpc>
              <a:spcAft>
                <a:spcPts val="1000"/>
              </a:spcAft>
            </a:pPr>
            <a:r>
              <a:rPr lang="fa-IR" sz="2000" dirty="0">
                <a:latin typeface="Calibri"/>
                <a:ea typeface="Calibri"/>
                <a:cs typeface="B Titr" pitchFamily="2" charset="-78"/>
              </a:rPr>
              <a:t>در برقراری یک رابطه ی علّی، سه شرط لازم است:</a:t>
            </a:r>
            <a:endParaRPr lang="en-US" sz="2000" dirty="0">
              <a:latin typeface="Calibri"/>
              <a:ea typeface="Calibri"/>
              <a:cs typeface="B Titr" pitchFamily="2" charset="-78"/>
            </a:endParaRPr>
          </a:p>
          <a:p>
            <a:pPr lvl="0" algn="r" rtl="1">
              <a:lnSpc>
                <a:spcPct val="150000"/>
              </a:lnSpc>
              <a:spcAft>
                <a:spcPts val="0"/>
              </a:spcAft>
              <a:buFont typeface="+mj-lt"/>
              <a:buAutoNum type="arabicParenR"/>
            </a:pPr>
            <a:r>
              <a:rPr lang="fa-IR" sz="2000" dirty="0" smtClean="0">
                <a:solidFill>
                  <a:srgbClr val="FFFF00"/>
                </a:solidFill>
                <a:effectLst/>
                <a:latin typeface="Calibri"/>
                <a:ea typeface="Calibri"/>
                <a:cs typeface="B Nazanin"/>
              </a:rPr>
              <a:t>بین متغیر مستقل و وابسته یک رابطه آماری برقرار باشد</a:t>
            </a:r>
            <a:r>
              <a:rPr lang="fa-IR" sz="2000" dirty="0" smtClean="0">
                <a:effectLst/>
                <a:latin typeface="Calibri"/>
                <a:ea typeface="Calibri"/>
                <a:cs typeface="B Nazanin"/>
              </a:rPr>
              <a:t>. </a:t>
            </a:r>
            <a:r>
              <a:rPr lang="fa-IR" sz="2000" dirty="0">
                <a:effectLst/>
                <a:latin typeface="Calibri"/>
                <a:ea typeface="Calibri"/>
                <a:cs typeface="B Nazanin"/>
              </a:rPr>
              <a:t>و </a:t>
            </a:r>
            <a:r>
              <a:rPr lang="fa-IR" sz="2000" dirty="0">
                <a:latin typeface="Calibri"/>
                <a:ea typeface="Calibri"/>
                <a:cs typeface="B Nazanin"/>
              </a:rPr>
              <a:t>این رابطه حتی با کنترل آماری نیز برقرار باشد و ارتباط دو متغیر ناشی از متغیر واسط نباشد</a:t>
            </a:r>
            <a:r>
              <a:rPr lang="fa-IR" sz="2000" dirty="0" smtClean="0">
                <a:latin typeface="Calibri"/>
                <a:ea typeface="Calibri"/>
                <a:cs typeface="B Nazanin"/>
              </a:rPr>
              <a:t>.</a:t>
            </a:r>
            <a:endParaRPr lang="en-US" sz="2000" dirty="0">
              <a:latin typeface="Calibri"/>
              <a:ea typeface="Calibri"/>
              <a:cs typeface="Arial"/>
            </a:endParaRPr>
          </a:p>
          <a:p>
            <a:pPr lvl="0" algn="r" rtl="1">
              <a:lnSpc>
                <a:spcPct val="150000"/>
              </a:lnSpc>
              <a:spcAft>
                <a:spcPts val="0"/>
              </a:spcAft>
              <a:buFont typeface="+mj-lt"/>
              <a:buAutoNum type="arabicParenR"/>
            </a:pPr>
            <a:r>
              <a:rPr lang="fa-IR" sz="2000" dirty="0">
                <a:solidFill>
                  <a:srgbClr val="FFFF00"/>
                </a:solidFill>
                <a:latin typeface="Calibri"/>
                <a:ea typeface="Calibri"/>
                <a:cs typeface="B Nazanin"/>
              </a:rPr>
              <a:t>تقدم زمانی</a:t>
            </a:r>
            <a:r>
              <a:rPr lang="fa-IR" sz="2000" dirty="0">
                <a:latin typeface="Calibri"/>
                <a:ea typeface="Calibri"/>
                <a:cs typeface="B Nazanin"/>
              </a:rPr>
              <a:t>: متغیر مستقل باید  قبل از متغیر وابسته به وقوع پیوسته باشد</a:t>
            </a:r>
            <a:r>
              <a:rPr lang="fa-IR" sz="2000" dirty="0" smtClean="0">
                <a:latin typeface="Calibri"/>
                <a:ea typeface="Calibri"/>
                <a:cs typeface="B Nazanin"/>
              </a:rPr>
              <a:t>.</a:t>
            </a:r>
            <a:endParaRPr lang="en-US" sz="2000" dirty="0">
              <a:latin typeface="Calibri"/>
              <a:ea typeface="Calibri"/>
              <a:cs typeface="Arial"/>
            </a:endParaRPr>
          </a:p>
          <a:p>
            <a:pPr lvl="0" algn="r" rtl="1">
              <a:lnSpc>
                <a:spcPct val="150000"/>
              </a:lnSpc>
              <a:spcAft>
                <a:spcPts val="1000"/>
              </a:spcAft>
              <a:buFont typeface="+mj-lt"/>
              <a:buAutoNum type="arabicParenR"/>
            </a:pPr>
            <a:r>
              <a:rPr lang="fa-IR" sz="2000" dirty="0">
                <a:solidFill>
                  <a:srgbClr val="FFFF00"/>
                </a:solidFill>
                <a:latin typeface="Calibri"/>
                <a:ea typeface="Calibri"/>
                <a:cs typeface="B Nazanin"/>
              </a:rPr>
              <a:t>وجود دلایل کافی برای رد فرضیه های رقیب</a:t>
            </a:r>
            <a:r>
              <a:rPr lang="fa-IR" sz="2000" dirty="0">
                <a:latin typeface="Calibri"/>
                <a:ea typeface="Calibri"/>
                <a:cs typeface="B Nazanin"/>
              </a:rPr>
              <a:t>: چنان چه متغیرهای مستقل دیگری غیر از </a:t>
            </a:r>
            <a:r>
              <a:rPr lang="en-US" sz="2000" dirty="0">
                <a:latin typeface="Calibri"/>
                <a:ea typeface="Calibri"/>
                <a:cs typeface="B Nazanin"/>
              </a:rPr>
              <a:t>x</a:t>
            </a:r>
            <a:r>
              <a:rPr lang="fa-IR" sz="2000" dirty="0">
                <a:latin typeface="Calibri"/>
                <a:ea typeface="Calibri"/>
                <a:cs typeface="B Nazanin"/>
              </a:rPr>
              <a:t> در تغییرات </a:t>
            </a:r>
            <a:r>
              <a:rPr lang="en-US" sz="2000" dirty="0">
                <a:latin typeface="Calibri"/>
                <a:ea typeface="Calibri"/>
                <a:cs typeface="B Nazanin"/>
              </a:rPr>
              <a:t>y</a:t>
            </a:r>
            <a:r>
              <a:rPr lang="fa-IR" sz="2000" dirty="0">
                <a:latin typeface="Calibri"/>
                <a:ea typeface="Calibri"/>
                <a:cs typeface="B Nazanin"/>
              </a:rPr>
              <a:t> دخالت داشته باشند، برقراری رابطه علّی بین </a:t>
            </a:r>
            <a:r>
              <a:rPr lang="en-US" sz="2000" dirty="0">
                <a:latin typeface="Calibri"/>
                <a:ea typeface="Calibri"/>
                <a:cs typeface="B Nazanin"/>
              </a:rPr>
              <a:t>x </a:t>
            </a:r>
            <a:r>
              <a:rPr lang="fa-IR" sz="2000" dirty="0">
                <a:latin typeface="Calibri"/>
                <a:ea typeface="Calibri"/>
                <a:cs typeface="B Nazanin"/>
              </a:rPr>
              <a:t> و </a:t>
            </a:r>
            <a:r>
              <a:rPr lang="en-US" sz="2000" dirty="0">
                <a:latin typeface="Calibri"/>
                <a:ea typeface="Calibri"/>
                <a:cs typeface="B Nazanin"/>
              </a:rPr>
              <a:t> y</a:t>
            </a:r>
            <a:r>
              <a:rPr lang="fa-IR" sz="2000" dirty="0">
                <a:latin typeface="Calibri"/>
                <a:ea typeface="Calibri"/>
                <a:cs typeface="B Nazanin"/>
              </a:rPr>
              <a:t> مشکل یا غیرممکن می شود. آزموندن تمام فرضیه های رقیب را "استنباط قوی آماری" گفته </a:t>
            </a:r>
            <a:r>
              <a:rPr lang="fa-IR" sz="2000" dirty="0" smtClean="0">
                <a:latin typeface="Calibri"/>
                <a:ea typeface="Calibri"/>
                <a:cs typeface="B Nazanin"/>
              </a:rPr>
              <a:t>اند.</a:t>
            </a:r>
            <a:endParaRPr lang="en-US" sz="2000" dirty="0">
              <a:effectLst/>
              <a:latin typeface="Calibri"/>
              <a:ea typeface="Calibri"/>
              <a:cs typeface="Arial"/>
            </a:endParaRPr>
          </a:p>
        </p:txBody>
      </p:sp>
    </p:spTree>
    <p:extLst>
      <p:ext uri="{BB962C8B-B14F-4D97-AF65-F5344CB8AC3E}">
        <p14:creationId xmlns:p14="http://schemas.microsoft.com/office/powerpoint/2010/main" val="23508410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فهرست مطالب</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400000" y="1988840"/>
            <a:ext cx="7772400" cy="4365104"/>
          </a:xfrm>
        </p:spPr>
        <p:txBody>
          <a:bodyPr/>
          <a:lstStyle/>
          <a:p>
            <a:pPr algn="r" rtl="1">
              <a:buFont typeface="Wingdings" pitchFamily="2" charset="2"/>
              <a:buChar char="§"/>
            </a:pPr>
            <a:r>
              <a:rPr lang="fa-IR" sz="2600" dirty="0" smtClean="0">
                <a:cs typeface="B Nazanin" pitchFamily="2" charset="-78"/>
              </a:rPr>
              <a:t>مقدمه </a:t>
            </a:r>
          </a:p>
          <a:p>
            <a:pPr algn="r" rtl="1">
              <a:buFont typeface="Wingdings" pitchFamily="2" charset="2"/>
              <a:buChar char="§"/>
            </a:pPr>
            <a:r>
              <a:rPr lang="fa-IR" sz="2600" dirty="0" smtClean="0">
                <a:cs typeface="B Nazanin" pitchFamily="2" charset="-78"/>
              </a:rPr>
              <a:t>تعاریف </a:t>
            </a:r>
          </a:p>
          <a:p>
            <a:pPr algn="r" rtl="1">
              <a:buFont typeface="Wingdings" pitchFamily="2" charset="2"/>
              <a:buChar char="§"/>
            </a:pPr>
            <a:r>
              <a:rPr lang="fa-IR" sz="2600" dirty="0" smtClean="0">
                <a:cs typeface="B Nazanin" pitchFamily="2" charset="-78"/>
              </a:rPr>
              <a:t> طبقه بندی ها </a:t>
            </a:r>
          </a:p>
          <a:p>
            <a:pPr algn="r" rtl="1">
              <a:buFont typeface="Wingdings" pitchFamily="2" charset="2"/>
              <a:buChar char="§"/>
            </a:pPr>
            <a:r>
              <a:rPr lang="fa-IR" sz="2600" dirty="0" smtClean="0">
                <a:cs typeface="B Nazanin" pitchFamily="2" charset="-78"/>
              </a:rPr>
              <a:t>تحقیق علّی - مقایسه ای </a:t>
            </a:r>
          </a:p>
          <a:p>
            <a:pPr algn="r" rtl="1">
              <a:buFont typeface="Wingdings" pitchFamily="2" charset="2"/>
              <a:buChar char="§"/>
            </a:pPr>
            <a:r>
              <a:rPr lang="fa-IR" sz="2600" dirty="0" smtClean="0">
                <a:cs typeface="B Nazanin" pitchFamily="2" charset="-78"/>
              </a:rPr>
              <a:t>تفاوت با تحقیقات آزمایشی  </a:t>
            </a:r>
          </a:p>
          <a:p>
            <a:pPr algn="r" rtl="1">
              <a:buFont typeface="Wingdings" pitchFamily="2" charset="2"/>
              <a:buChar char="§"/>
            </a:pPr>
            <a:r>
              <a:rPr lang="fa-IR" sz="2600" dirty="0" smtClean="0">
                <a:cs typeface="B Nazanin" pitchFamily="2" charset="-78"/>
              </a:rPr>
              <a:t> تفاوت با  تحقیقات همبستگی  </a:t>
            </a:r>
          </a:p>
          <a:p>
            <a:pPr algn="r" rtl="1">
              <a:buFont typeface="Wingdings" pitchFamily="2" charset="2"/>
              <a:buChar char="§"/>
            </a:pPr>
            <a:r>
              <a:rPr lang="fa-IR" sz="2600" dirty="0" smtClean="0">
                <a:cs typeface="B Nazanin" pitchFamily="2" charset="-78"/>
              </a:rPr>
              <a:t> محدودیت ها و ضعف ها </a:t>
            </a:r>
          </a:p>
          <a:p>
            <a:pPr algn="r" rtl="1">
              <a:buFont typeface="Wingdings" pitchFamily="2" charset="2"/>
              <a:buChar char="§"/>
            </a:pPr>
            <a:r>
              <a:rPr lang="fa-IR" sz="2600" dirty="0" smtClean="0">
                <a:cs typeface="B Nazanin" pitchFamily="2" charset="-78"/>
              </a:rPr>
              <a:t> نتیجه گیری</a:t>
            </a:r>
          </a:p>
          <a:p>
            <a:pPr algn="r" rtl="1">
              <a:buFont typeface="Wingdings" pitchFamily="2" charset="2"/>
              <a:buChar char="§"/>
            </a:pPr>
            <a:r>
              <a:rPr lang="fa-IR" sz="2600" dirty="0" smtClean="0">
                <a:cs typeface="B Nazanin" pitchFamily="2" charset="-78"/>
              </a:rPr>
              <a:t>منابع</a:t>
            </a:r>
            <a:endParaRPr lang="fa-IR" sz="2600" dirty="0">
              <a:cs typeface="B Nazanin" pitchFamily="2" charset="-78"/>
            </a:endParaRPr>
          </a:p>
        </p:txBody>
      </p:sp>
      <p:sp>
        <p:nvSpPr>
          <p:cNvPr id="4" name="TextBox 3"/>
          <p:cNvSpPr txBox="1"/>
          <p:nvPr/>
        </p:nvSpPr>
        <p:spPr>
          <a:xfrm>
            <a:off x="1115616" y="4681557"/>
            <a:ext cx="7056784" cy="523220"/>
          </a:xfrm>
          <a:prstGeom prst="rect">
            <a:avLst/>
          </a:prstGeom>
          <a:noFill/>
        </p:spPr>
        <p:txBody>
          <a:bodyPr wrap="square" rtlCol="1">
            <a:spAutoFit/>
          </a:bodyPr>
          <a:lstStyle/>
          <a:p>
            <a:endParaRPr lang="fa-IR" sz="2800" dirty="0">
              <a:solidFill>
                <a:srgbClr val="FFFFFF"/>
              </a:solidFill>
              <a:cs typeface="B Nazanin" pitchFamily="2" charset="-78"/>
            </a:endParaRPr>
          </a:p>
        </p:txBody>
      </p:sp>
    </p:spTree>
    <p:extLst>
      <p:ext uri="{BB962C8B-B14F-4D97-AF65-F5344CB8AC3E}">
        <p14:creationId xmlns:p14="http://schemas.microsoft.com/office/powerpoint/2010/main" val="2358299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تجزیه و تحلیل داده ها در روش علّی- مقایسه ای</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611560" y="2253637"/>
            <a:ext cx="8064896" cy="4608512"/>
          </a:xfrm>
        </p:spPr>
        <p:txBody>
          <a:bodyPr/>
          <a:lstStyle/>
          <a:p>
            <a:pPr algn="r" rtl="1">
              <a:lnSpc>
                <a:spcPct val="150000"/>
              </a:lnSpc>
              <a:spcAft>
                <a:spcPts val="1000"/>
              </a:spcAft>
            </a:pPr>
            <a:r>
              <a:rPr lang="fa-IR" sz="2400" dirty="0" smtClean="0">
                <a:effectLst/>
                <a:latin typeface="Calibri"/>
                <a:ea typeface="Calibri"/>
                <a:cs typeface="B Nazanin" pitchFamily="2" charset="-78"/>
              </a:rPr>
              <a:t>محاسبه میانگین ها و انحراف معیار</a:t>
            </a:r>
          </a:p>
          <a:p>
            <a:pPr algn="r" rtl="1">
              <a:lnSpc>
                <a:spcPct val="150000"/>
              </a:lnSpc>
              <a:spcAft>
                <a:spcPts val="1000"/>
              </a:spcAft>
            </a:pPr>
            <a:r>
              <a:rPr lang="fa-IR" sz="2400" dirty="0" smtClean="0">
                <a:latin typeface="Calibri"/>
                <a:ea typeface="Calibri"/>
                <a:cs typeface="B Nazanin" pitchFamily="2" charset="-78"/>
              </a:rPr>
              <a:t>استفاده از آزمون </a:t>
            </a:r>
            <a:r>
              <a:rPr lang="en-US" sz="2400" dirty="0" smtClean="0">
                <a:latin typeface="Calibri"/>
                <a:ea typeface="Calibri"/>
                <a:cs typeface="B Nazanin" pitchFamily="2" charset="-78"/>
              </a:rPr>
              <a:t>t </a:t>
            </a:r>
            <a:r>
              <a:rPr lang="fa-IR" sz="2400" dirty="0" smtClean="0">
                <a:latin typeface="Calibri"/>
                <a:ea typeface="Calibri"/>
                <a:cs typeface="B Nazanin" pitchFamily="2" charset="-78"/>
              </a:rPr>
              <a:t> </a:t>
            </a:r>
            <a:r>
              <a:rPr lang="fa-IR" sz="2000" dirty="0" smtClean="0">
                <a:latin typeface="Calibri"/>
                <a:ea typeface="Calibri"/>
                <a:cs typeface="B Nazanin" pitchFamily="2" charset="-78"/>
              </a:rPr>
              <a:t>(در صورت وجود دو گروه) </a:t>
            </a:r>
            <a:r>
              <a:rPr lang="fa-IR" sz="2400" dirty="0" smtClean="0">
                <a:latin typeface="Calibri"/>
                <a:ea typeface="Calibri"/>
                <a:cs typeface="B Nazanin" pitchFamily="2" charset="-78"/>
              </a:rPr>
              <a:t>و یا آزمون </a:t>
            </a:r>
            <a:r>
              <a:rPr lang="en-US" sz="2400" dirty="0" smtClean="0">
                <a:latin typeface="Calibri"/>
                <a:ea typeface="Calibri"/>
                <a:cs typeface="B Nazanin" pitchFamily="2" charset="-78"/>
              </a:rPr>
              <a:t>ANOVA</a:t>
            </a:r>
            <a:r>
              <a:rPr lang="fa-IR" sz="2400" dirty="0" smtClean="0">
                <a:latin typeface="Calibri"/>
                <a:ea typeface="Calibri"/>
                <a:cs typeface="B Nazanin" pitchFamily="2" charset="-78"/>
              </a:rPr>
              <a:t> </a:t>
            </a:r>
            <a:r>
              <a:rPr lang="fa-IR" sz="2000" dirty="0" smtClean="0">
                <a:latin typeface="Calibri"/>
                <a:ea typeface="Calibri"/>
                <a:cs typeface="B Nazanin" pitchFamily="2" charset="-78"/>
              </a:rPr>
              <a:t>(در صورت وجود سه گروه یا بیشتر)</a:t>
            </a:r>
            <a:endParaRPr lang="fa-IR" sz="2400" dirty="0" smtClean="0">
              <a:latin typeface="Calibri"/>
              <a:ea typeface="Calibri"/>
              <a:cs typeface="B Nazanin" pitchFamily="2" charset="-78"/>
            </a:endParaRPr>
          </a:p>
          <a:p>
            <a:pPr algn="r" rtl="1">
              <a:lnSpc>
                <a:spcPct val="150000"/>
              </a:lnSpc>
              <a:spcAft>
                <a:spcPts val="1000"/>
              </a:spcAft>
            </a:pPr>
            <a:r>
              <a:rPr lang="fa-IR" sz="2400" dirty="0" smtClean="0">
                <a:effectLst/>
                <a:latin typeface="Calibri"/>
                <a:ea typeface="Calibri"/>
                <a:cs typeface="B Nazanin" pitchFamily="2" charset="-78"/>
              </a:rPr>
              <a:t>تفسیر کردن با احتیاط نتایج، زیرا این روش روابط علّی را ثابت نمی کند</a:t>
            </a:r>
          </a:p>
          <a:p>
            <a:pPr algn="r" rtl="1">
              <a:lnSpc>
                <a:spcPct val="150000"/>
              </a:lnSpc>
              <a:spcAft>
                <a:spcPts val="1000"/>
              </a:spcAft>
            </a:pPr>
            <a:endParaRPr lang="en-US" sz="2000" dirty="0">
              <a:effectLst/>
              <a:latin typeface="Calibri"/>
              <a:ea typeface="Calibri"/>
              <a:cs typeface="Arial"/>
            </a:endParaRPr>
          </a:p>
        </p:txBody>
      </p:sp>
    </p:spTree>
    <p:extLst>
      <p:ext uri="{BB962C8B-B14F-4D97-AF65-F5344CB8AC3E}">
        <p14:creationId xmlns:p14="http://schemas.microsoft.com/office/powerpoint/2010/main" val="41033852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محدودیت ها و نقاط ضعف</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611560" y="1556792"/>
            <a:ext cx="7920880" cy="4608512"/>
          </a:xfrm>
        </p:spPr>
        <p:txBody>
          <a:bodyPr/>
          <a:lstStyle/>
          <a:p>
            <a:pPr marL="0" indent="0" algn="r" rtl="1">
              <a:lnSpc>
                <a:spcPct val="150000"/>
              </a:lnSpc>
              <a:buNone/>
            </a:pPr>
            <a:endParaRPr lang="fa-IR" sz="1600" b="0" dirty="0" smtClean="0">
              <a:cs typeface="B Nazanin" pitchFamily="2" charset="-78"/>
            </a:endParaRPr>
          </a:p>
          <a:p>
            <a:pPr algn="r" rtl="1">
              <a:lnSpc>
                <a:spcPct val="115000"/>
              </a:lnSpc>
              <a:spcAft>
                <a:spcPts val="1000"/>
              </a:spcAft>
            </a:pPr>
            <a:r>
              <a:rPr lang="fa-IR" sz="2000" b="0" dirty="0" smtClean="0">
                <a:latin typeface="Calibri"/>
                <a:ea typeface="Calibri"/>
                <a:cs typeface="B Nazanin" pitchFamily="2" charset="-78"/>
              </a:rPr>
              <a:t>از نقاط ضعف تحقیقات علّی- مقایسه ای عدم امکان تقسیم </a:t>
            </a:r>
            <a:r>
              <a:rPr lang="fa-IR" sz="2000" b="0" u="sng" dirty="0" smtClean="0">
                <a:latin typeface="Calibri"/>
                <a:ea typeface="Calibri"/>
                <a:cs typeface="B Nazanin" pitchFamily="2" charset="-78"/>
              </a:rPr>
              <a:t>تصادفی</a:t>
            </a:r>
            <a:r>
              <a:rPr lang="fa-IR" sz="2000" b="0" dirty="0" smtClean="0">
                <a:latin typeface="Calibri"/>
                <a:ea typeface="Calibri"/>
                <a:cs typeface="B Nazanin" pitchFamily="2" charset="-78"/>
              </a:rPr>
              <a:t> افراد به گروه های آزمایشی و کنترل است: افراد و گروه های مورد مقایسه در این تحقیقات </a:t>
            </a:r>
            <a:r>
              <a:rPr lang="fa-IR" sz="2000" b="0" u="sng" dirty="0" smtClean="0">
                <a:latin typeface="Calibri"/>
                <a:ea typeface="Calibri"/>
                <a:cs typeface="B Nazanin" pitchFamily="2" charset="-78"/>
              </a:rPr>
              <a:t>از پیش معین </a:t>
            </a:r>
            <a:r>
              <a:rPr lang="fa-IR" sz="2000" b="0" dirty="0" smtClean="0">
                <a:latin typeface="Calibri"/>
                <a:ea typeface="Calibri"/>
                <a:cs typeface="B Nazanin" pitchFamily="2" charset="-78"/>
              </a:rPr>
              <a:t>است و محقق در تعیین آن ها نقشی ندارد. از این پدیده به "خودگزینی" آزمودنی ها تعبیر شده است. مثلا وقتی دو گروه از زنان شاغل و غیر شاغل مورد بررسی قرار می گیرند، تعیین افراد برای عضویت در این گروه ها به عهده محقق نیست. در واقع انتخاب به طور طبیعی و از قبل صورت گرفته است و محقق ناچار به مقایسه آن هاست.</a:t>
            </a:r>
            <a:endParaRPr lang="en-US" sz="2000" b="0" dirty="0" smtClean="0">
              <a:latin typeface="Calibri"/>
              <a:ea typeface="Calibri"/>
              <a:cs typeface="B Nazanin" pitchFamily="2" charset="-78"/>
            </a:endParaRPr>
          </a:p>
          <a:p>
            <a:pPr algn="r" rtl="1">
              <a:lnSpc>
                <a:spcPct val="115000"/>
              </a:lnSpc>
              <a:spcAft>
                <a:spcPts val="1000"/>
              </a:spcAft>
            </a:pPr>
            <a:r>
              <a:rPr lang="fa-IR" sz="2000" b="0" dirty="0" smtClean="0">
                <a:latin typeface="Calibri"/>
                <a:ea typeface="Calibri"/>
                <a:cs typeface="B Nazanin" pitchFamily="2" charset="-78"/>
              </a:rPr>
              <a:t>در تحقیقات علّی- مقایسه ای </a:t>
            </a:r>
            <a:r>
              <a:rPr lang="fa-IR" sz="2000" b="0" u="sng" dirty="0" smtClean="0">
                <a:latin typeface="Calibri"/>
                <a:ea typeface="Calibri"/>
                <a:cs typeface="B Nazanin" pitchFamily="2" charset="-78"/>
              </a:rPr>
              <a:t>کنترل مستقیم </a:t>
            </a:r>
            <a:r>
              <a:rPr lang="fa-IR" sz="2000" b="0" dirty="0" smtClean="0">
                <a:latin typeface="Calibri"/>
                <a:ea typeface="Calibri"/>
                <a:cs typeface="B Nazanin" pitchFamily="2" charset="-78"/>
              </a:rPr>
              <a:t>متغیرها امکان پذیر نیست و تنها از راه </a:t>
            </a:r>
            <a:r>
              <a:rPr lang="fa-IR" sz="2000" b="0" u="sng" dirty="0" smtClean="0">
                <a:latin typeface="Calibri"/>
                <a:ea typeface="Calibri"/>
                <a:cs typeface="B Nazanin" pitchFamily="2" charset="-78"/>
              </a:rPr>
              <a:t>غیرمستقیم</a:t>
            </a:r>
            <a:r>
              <a:rPr lang="fa-IR" sz="2000" b="0" dirty="0" smtClean="0">
                <a:latin typeface="Calibri"/>
                <a:ea typeface="Calibri"/>
                <a:cs typeface="B Nazanin" pitchFamily="2" charset="-78"/>
              </a:rPr>
              <a:t> می توان نوعی از آن را اعمال کرد(مانند همتا سازی و ایجاد گروه های همگن، استفاده از روش آماری تحلیل کوواریانس، کاربرد متغیرهای مستقل دیگر).</a:t>
            </a:r>
            <a:endParaRPr lang="en-US" sz="2000" b="0" dirty="0" smtClean="0">
              <a:latin typeface="Calibri"/>
              <a:ea typeface="Calibri"/>
              <a:cs typeface="B Nazanin" pitchFamily="2" charset="-78"/>
            </a:endParaRPr>
          </a:p>
          <a:p>
            <a:pPr algn="r" rtl="1">
              <a:lnSpc>
                <a:spcPct val="115000"/>
              </a:lnSpc>
              <a:spcAft>
                <a:spcPts val="1000"/>
              </a:spcAft>
            </a:pPr>
            <a:r>
              <a:rPr lang="fa-IR" sz="2000" b="0" dirty="0" smtClean="0">
                <a:latin typeface="Calibri"/>
                <a:ea typeface="Calibri"/>
                <a:cs typeface="B Nazanin" pitchFamily="2" charset="-78"/>
              </a:rPr>
              <a:t> نتیجه  این که استفاده از این روش به نتایج قطعی در زمینه یافتن روابط علت و معلولی نمی انجامد و در تفسیر نتایج حاصل از این گونه تحقیقات می بایست محتاطانه عمل کرد</a:t>
            </a:r>
            <a:endParaRPr lang="en-US" sz="2000" b="0" dirty="0">
              <a:latin typeface="Calibri"/>
              <a:ea typeface="Calibri"/>
              <a:cs typeface="B Nazanin" pitchFamily="2" charset="-78"/>
            </a:endParaRPr>
          </a:p>
        </p:txBody>
      </p:sp>
    </p:spTree>
    <p:extLst>
      <p:ext uri="{BB962C8B-B14F-4D97-AF65-F5344CB8AC3E}">
        <p14:creationId xmlns:p14="http://schemas.microsoft.com/office/powerpoint/2010/main" val="835960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منابع</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marL="0" indent="0" algn="r" rtl="1">
              <a:lnSpc>
                <a:spcPct val="150000"/>
              </a:lnSpc>
              <a:buNone/>
            </a:pPr>
            <a:endParaRPr lang="fa-IR" sz="2000" b="0" dirty="0" smtClean="0">
              <a:cs typeface="B Nazanin" pitchFamily="2" charset="-78"/>
            </a:endParaRPr>
          </a:p>
          <a:p>
            <a:pPr marL="0" indent="0" algn="r" rtl="1">
              <a:lnSpc>
                <a:spcPct val="150000"/>
              </a:lnSpc>
              <a:buNone/>
            </a:pPr>
            <a:r>
              <a:rPr lang="fa-IR" sz="2000" b="0" dirty="0" smtClean="0">
                <a:cs typeface="B Nazanin" pitchFamily="2" charset="-78"/>
              </a:rPr>
              <a:t>    </a:t>
            </a:r>
            <a:endParaRPr lang="fa-IR" sz="2000" b="0" dirty="0">
              <a:cs typeface="B Nazanin" pitchFamily="2" charset="-78"/>
            </a:endParaRPr>
          </a:p>
        </p:txBody>
      </p:sp>
      <p:sp>
        <p:nvSpPr>
          <p:cNvPr id="4" name="TextBox 3"/>
          <p:cNvSpPr txBox="1"/>
          <p:nvPr/>
        </p:nvSpPr>
        <p:spPr>
          <a:xfrm>
            <a:off x="1043608" y="2492896"/>
            <a:ext cx="7344816" cy="2215991"/>
          </a:xfrm>
          <a:prstGeom prst="rect">
            <a:avLst/>
          </a:prstGeom>
          <a:noFill/>
        </p:spPr>
        <p:txBody>
          <a:bodyPr wrap="square" rtlCol="1">
            <a:spAutoFit/>
          </a:bodyPr>
          <a:lstStyle/>
          <a:p>
            <a:r>
              <a:rPr lang="fa-IR" sz="2000" dirty="0" smtClean="0">
                <a:cs typeface="B Nazanin" pitchFamily="2" charset="-78"/>
              </a:rPr>
              <a:t>دلاور، علی (1388). مبانی نظری و عملی پژوهش در علوم انسانی و اجتماعی، تهران: انتشارات رشد.</a:t>
            </a:r>
          </a:p>
          <a:p>
            <a:r>
              <a:rPr lang="fa-IR" sz="2000" dirty="0" smtClean="0">
                <a:cs typeface="B Nazanin" pitchFamily="2" charset="-78"/>
              </a:rPr>
              <a:t>سرمد، زهره و بازرگان، عباس و حجازی، الهه (1380). روش های تحقیق در علوم رفتاری، تهران: انتشارات آگاه</a:t>
            </a:r>
          </a:p>
          <a:p>
            <a:r>
              <a:rPr lang="fa-IR" sz="2000" dirty="0" smtClean="0">
                <a:cs typeface="B Nazanin" pitchFamily="2" charset="-78"/>
              </a:rPr>
              <a:t>رضویه، اصغر (1365). پژوهش های علّی – مقایسه ای و کاربرد آن در علوم رفتاری، مجله علوم اجتماعی و انسانی دانشگاه شیراز، دوره اول، شماره دوم.</a:t>
            </a:r>
          </a:p>
          <a:p>
            <a:endParaRPr lang="fa-IR" dirty="0"/>
          </a:p>
        </p:txBody>
      </p:sp>
    </p:spTree>
    <p:extLst>
      <p:ext uri="{BB962C8B-B14F-4D97-AF65-F5344CB8AC3E}">
        <p14:creationId xmlns:p14="http://schemas.microsoft.com/office/powerpoint/2010/main" val="8271950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844824"/>
            <a:ext cx="7920880" cy="4608512"/>
          </a:xfrm>
        </p:spPr>
        <p:txBody>
          <a:bodyPr/>
          <a:lstStyle/>
          <a:p>
            <a:pPr marL="0" indent="0" algn="r" rtl="1">
              <a:lnSpc>
                <a:spcPct val="150000"/>
              </a:lnSpc>
              <a:buNone/>
            </a:pPr>
            <a:endParaRPr lang="fa-IR" sz="2000" b="0" dirty="0" smtClean="0">
              <a:solidFill>
                <a:schemeClr val="bg2">
                  <a:lumMod val="95000"/>
                  <a:lumOff val="5000"/>
                </a:schemeClr>
              </a:solidFill>
              <a:cs typeface="B Nazanin" pitchFamily="2" charset="-78"/>
            </a:endParaRPr>
          </a:p>
          <a:p>
            <a:pPr marL="0" indent="0" algn="r" rtl="1">
              <a:lnSpc>
                <a:spcPct val="150000"/>
              </a:lnSpc>
              <a:buNone/>
            </a:pPr>
            <a:r>
              <a:rPr lang="fa-IR" sz="2000" b="0" dirty="0" smtClean="0">
                <a:solidFill>
                  <a:schemeClr val="bg2">
                    <a:lumMod val="95000"/>
                    <a:lumOff val="5000"/>
                  </a:schemeClr>
                </a:solidFill>
                <a:cs typeface="B Nazanin" pitchFamily="2" charset="-78"/>
              </a:rPr>
              <a:t>    </a:t>
            </a:r>
            <a:endParaRPr lang="fa-IR" sz="2000" b="0" dirty="0">
              <a:solidFill>
                <a:schemeClr val="bg2">
                  <a:lumMod val="95000"/>
                  <a:lumOff val="5000"/>
                </a:schemeClr>
              </a:solidFill>
              <a:cs typeface="B Nazanin" pitchFamily="2" charset="-78"/>
            </a:endParaRPr>
          </a:p>
        </p:txBody>
      </p:sp>
      <p:sp>
        <p:nvSpPr>
          <p:cNvPr id="5" name="Title 4"/>
          <p:cNvSpPr>
            <a:spLocks noGrp="1"/>
          </p:cNvSpPr>
          <p:nvPr>
            <p:ph type="title"/>
          </p:nvPr>
        </p:nvSpPr>
        <p:spPr/>
        <p:txBody>
          <a:bodyPr/>
          <a:lstStyle/>
          <a:p>
            <a:endParaRPr lang="fa-IR" dirty="0">
              <a:solidFill>
                <a:schemeClr val="bg2">
                  <a:lumMod val="95000"/>
                  <a:lumOff val="5000"/>
                </a:schemeClr>
              </a:solidFill>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04" y="404664"/>
            <a:ext cx="9122296"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3653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مقدمه</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marL="0" indent="0" algn="r" rtl="1">
              <a:lnSpc>
                <a:spcPct val="150000"/>
              </a:lnSpc>
              <a:buNone/>
            </a:pPr>
            <a:endParaRPr lang="fa-IR" sz="2000" b="0" dirty="0" smtClean="0">
              <a:cs typeface="B Nazanin" pitchFamily="2" charset="-78"/>
            </a:endParaRPr>
          </a:p>
          <a:p>
            <a:pPr marL="0" indent="0" algn="r" rtl="1">
              <a:lnSpc>
                <a:spcPct val="150000"/>
              </a:lnSpc>
              <a:buNone/>
            </a:pPr>
            <a:r>
              <a:rPr lang="fa-IR" sz="2000" b="0" dirty="0" smtClean="0">
                <a:cs typeface="B Nazanin" pitchFamily="2" charset="-78"/>
              </a:rPr>
              <a:t>    از هدف های مهمی که در علم دنبال می شود یافتن رابطه علت و معلولی میان پدیده هاست. در تعقیب این هدف محققان اغلب از روشی استفاده می¬کنند که به روش آزمایشی موسوم است. اعمال این روش مستلزم آن است که علت را به وجود آورند و به مشاهده پی آمد یا معلول آن بپردازد، انجام پژوهش آزمایشی مستلزم طی سه مرحله مهم زیر است: برقراری کنترل، ایجاد تغییر و مشاهده.</a:t>
            </a:r>
          </a:p>
          <a:p>
            <a:pPr marL="0" indent="0" algn="r" rtl="1">
              <a:lnSpc>
                <a:spcPct val="150000"/>
              </a:lnSpc>
              <a:buNone/>
            </a:pPr>
            <a:r>
              <a:rPr lang="fa-IR" sz="2000" b="0" dirty="0" smtClean="0">
                <a:cs typeface="B Nazanin" pitchFamily="2" charset="-78"/>
              </a:rPr>
              <a:t>    بنابراین در هر پژوهش آزمایشی اولا یک یا چند متغیر مستقل وجود دارد که تاثیرات آن مورد بررسی قرار می گیرد، ثانیا برخی از متغیرها، خصوصا متغیرهایی که احتمال تاثیر آن ها وجود دارد کنترل می شوند. ثالثا تاثیر عملکرد متغیر مستقل بر روی آزمودنی ها مورد بررسی و مشاهده واقع می شود. متغیر مستقل علت و متغیر وابسته معلول است.</a:t>
            </a:r>
            <a:endParaRPr lang="fa-IR" sz="2000" b="0" dirty="0">
              <a:cs typeface="B Nazanin" pitchFamily="2" charset="-78"/>
            </a:endParaRPr>
          </a:p>
        </p:txBody>
      </p:sp>
    </p:spTree>
    <p:extLst>
      <p:ext uri="{BB962C8B-B14F-4D97-AF65-F5344CB8AC3E}">
        <p14:creationId xmlns:p14="http://schemas.microsoft.com/office/powerpoint/2010/main" val="2358299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مقدمه</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marL="0" indent="0" algn="r" rtl="1">
              <a:lnSpc>
                <a:spcPct val="150000"/>
              </a:lnSpc>
              <a:buNone/>
            </a:pPr>
            <a:endParaRPr lang="fa-IR" sz="2400" b="0" dirty="0" smtClean="0">
              <a:cs typeface="B Nazanin" pitchFamily="2" charset="-78"/>
            </a:endParaRPr>
          </a:p>
          <a:p>
            <a:pPr algn="r" rtl="1"/>
            <a:r>
              <a:rPr lang="fa-IR" sz="2400" b="0" dirty="0" smtClean="0">
                <a:cs typeface="B Nazanin" pitchFamily="2" charset="-78"/>
              </a:rPr>
              <a:t>    </a:t>
            </a:r>
            <a:r>
              <a:rPr lang="fa-IR" sz="2400" dirty="0">
                <a:cs typeface="B Nazanin" pitchFamily="2" charset="-78"/>
              </a:rPr>
              <a:t>با آن که روش پژوهش آزمایشی یکی از مطمئن ترین روش ها در مطالعه پدیده هاست؛ در رابطه با بسیاری از پرسش ها، مخصوصا در محدوده علوم انسانی و اجتماعی، استفاده از آن ممکن نیست</a:t>
            </a:r>
            <a:r>
              <a:rPr lang="fa-IR" sz="2400" dirty="0" smtClean="0">
                <a:cs typeface="B Nazanin" pitchFamily="2" charset="-78"/>
              </a:rPr>
              <a:t>.</a:t>
            </a:r>
          </a:p>
          <a:p>
            <a:pPr algn="r" rtl="1"/>
            <a:endParaRPr lang="en-US" sz="2400" dirty="0">
              <a:cs typeface="B Nazanin" pitchFamily="2" charset="-78"/>
            </a:endParaRPr>
          </a:p>
          <a:p>
            <a:pPr algn="r" rtl="1"/>
            <a:r>
              <a:rPr lang="fa-IR" sz="2400" dirty="0">
                <a:cs typeface="B Nazanin" pitchFamily="2" charset="-78"/>
              </a:rPr>
              <a:t>مثال</a:t>
            </a:r>
            <a:r>
              <a:rPr lang="fa-IR" sz="2400" dirty="0" smtClean="0">
                <a:cs typeface="B Nazanin" pitchFamily="2" charset="-78"/>
              </a:rPr>
              <a:t>:</a:t>
            </a:r>
          </a:p>
          <a:p>
            <a:pPr marL="0" indent="0" algn="r" rtl="1">
              <a:buNone/>
            </a:pPr>
            <a:r>
              <a:rPr lang="fa-IR" sz="2400" dirty="0" smtClean="0">
                <a:cs typeface="B Nazanin" pitchFamily="2" charset="-78"/>
              </a:rPr>
              <a:t> </a:t>
            </a:r>
            <a:r>
              <a:rPr lang="fa-IR" sz="2400" dirty="0">
                <a:cs typeface="B Nazanin" pitchFamily="2" charset="-78"/>
              </a:rPr>
              <a:t>بررسی رابطه طلاق والدین با بزه کاری فرزندان</a:t>
            </a:r>
            <a:endParaRPr lang="en-US" sz="2400" dirty="0">
              <a:cs typeface="B Nazanin" pitchFamily="2" charset="-78"/>
            </a:endParaRPr>
          </a:p>
          <a:p>
            <a:pPr marL="0" indent="0" algn="r" rtl="1">
              <a:buNone/>
            </a:pPr>
            <a:r>
              <a:rPr lang="fa-IR" sz="2400" dirty="0">
                <a:cs typeface="B Nazanin" pitchFamily="2" charset="-78"/>
              </a:rPr>
              <a:t>مطالعه رابطه تحصیلات والدین با پیشرفت تحصیلی فرزندان</a:t>
            </a:r>
            <a:endParaRPr lang="en-US" sz="2400" dirty="0">
              <a:cs typeface="B Nazanin" pitchFamily="2" charset="-78"/>
            </a:endParaRPr>
          </a:p>
          <a:p>
            <a:pPr marL="0" indent="0" algn="r" rtl="1">
              <a:buNone/>
            </a:pPr>
            <a:r>
              <a:rPr lang="fa-IR" sz="2400" dirty="0">
                <a:cs typeface="B Nazanin" pitchFamily="2" charset="-78"/>
              </a:rPr>
              <a:t>رابطه سطح تحصیلات والدین با هوش کودکان</a:t>
            </a:r>
            <a:endParaRPr lang="en-US" sz="2400" dirty="0">
              <a:cs typeface="B Nazanin" pitchFamily="2" charset="-78"/>
            </a:endParaRPr>
          </a:p>
          <a:p>
            <a:pPr marL="0" indent="0" algn="r" rtl="1">
              <a:buNone/>
            </a:pPr>
            <a:r>
              <a:rPr lang="fa-IR" sz="2400" dirty="0">
                <a:cs typeface="B Nazanin" pitchFamily="2" charset="-78"/>
              </a:rPr>
              <a:t>اشتغال مادران بر پیشرفت تحصیلی فرزندان</a:t>
            </a:r>
            <a:endParaRPr lang="en-US" sz="2400" dirty="0">
              <a:cs typeface="B Nazanin" pitchFamily="2" charset="-78"/>
            </a:endParaRPr>
          </a:p>
          <a:p>
            <a:pPr marL="0" indent="0" algn="r" rtl="1">
              <a:lnSpc>
                <a:spcPct val="150000"/>
              </a:lnSpc>
              <a:buNone/>
            </a:pPr>
            <a:endParaRPr lang="fa-IR" sz="2400" b="0" dirty="0">
              <a:cs typeface="B Nazanin" pitchFamily="2" charset="-78"/>
            </a:endParaRPr>
          </a:p>
        </p:txBody>
      </p:sp>
    </p:spTree>
    <p:extLst>
      <p:ext uri="{BB962C8B-B14F-4D97-AF65-F5344CB8AC3E}">
        <p14:creationId xmlns:p14="http://schemas.microsoft.com/office/powerpoint/2010/main" val="83596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تعاریف</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scene3d>
              <a:camera prst="orthographicFront"/>
              <a:lightRig rig="soft" dir="t">
                <a:rot lat="0" lon="0" rev="10800000"/>
              </a:lightRig>
            </a:scene3d>
            <a:sp3d>
              <a:bevelT w="27940" h="12700"/>
              <a:contourClr>
                <a:srgbClr val="DDDDDD"/>
              </a:contourClr>
            </a:sp3d>
          </a:bodyPr>
          <a:lstStyle/>
          <a:p>
            <a:pPr lvl="0" algn="r" rtl="1"/>
            <a:r>
              <a:rPr lang="fa-IR" sz="2600" spc="150" dirty="0" smtClean="0">
                <a:ln w="11430"/>
                <a:solidFill>
                  <a:srgbClr val="F8F8F8"/>
                </a:solidFill>
                <a:effectLst>
                  <a:outerShdw blurRad="25400" algn="tl" rotWithShape="0">
                    <a:srgbClr val="000000">
                      <a:alpha val="43000"/>
                    </a:srgbClr>
                  </a:outerShdw>
                </a:effectLst>
                <a:cs typeface="B Nazanin" pitchFamily="2" charset="-78"/>
              </a:rPr>
              <a:t>تحقیق:</a:t>
            </a:r>
          </a:p>
          <a:p>
            <a:pPr marL="0" lvl="0" indent="0" algn="r" rtl="1">
              <a:buNone/>
            </a:pPr>
            <a:r>
              <a:rPr lang="fa-IR" sz="2800" b="0" dirty="0" smtClean="0">
                <a:cs typeface="B Nazanin" pitchFamily="2" charset="-78"/>
              </a:rPr>
              <a:t>کاربرد منظم گروهی از روش ها برای دست یابی به اطلاعات قابل اعتماد در مورد یک مساله</a:t>
            </a:r>
          </a:p>
          <a:p>
            <a:pPr lvl="0" algn="r" rtl="1"/>
            <a:endParaRPr lang="fa-IR" sz="2600" spc="150" dirty="0">
              <a:ln w="11430"/>
              <a:solidFill>
                <a:srgbClr val="F8F8F8"/>
              </a:solidFill>
              <a:effectLst>
                <a:outerShdw blurRad="25400" algn="tl" rotWithShape="0">
                  <a:srgbClr val="000000">
                    <a:alpha val="43000"/>
                  </a:srgbClr>
                </a:outerShdw>
              </a:effectLst>
              <a:cs typeface="B Nazanin" pitchFamily="2" charset="-78"/>
            </a:endParaRPr>
          </a:p>
          <a:p>
            <a:pPr lvl="0" algn="r" rtl="1"/>
            <a:r>
              <a:rPr lang="fa-IR" sz="2600" spc="150" dirty="0" smtClean="0">
                <a:ln w="11430"/>
                <a:solidFill>
                  <a:srgbClr val="F8F8F8"/>
                </a:solidFill>
                <a:effectLst>
                  <a:outerShdw blurRad="25400" algn="tl" rotWithShape="0">
                    <a:srgbClr val="000000">
                      <a:alpha val="43000"/>
                    </a:srgbClr>
                  </a:outerShdw>
                </a:effectLst>
                <a:cs typeface="B Nazanin" pitchFamily="2" charset="-78"/>
              </a:rPr>
              <a:t>مراحل یک تحقیق</a:t>
            </a:r>
          </a:p>
          <a:p>
            <a:pPr marL="0" lvl="0" indent="0" algn="r" rtl="1">
              <a:buNone/>
            </a:pPr>
            <a:r>
              <a:rPr lang="fa-IR" sz="2800" b="0" dirty="0" smtClean="0">
                <a:cs typeface="B Nazanin" pitchFamily="2" charset="-78"/>
              </a:rPr>
              <a:t>تشخیص و تعریف یک موضوع برای مطالعه کردن (مسأله)</a:t>
            </a:r>
          </a:p>
          <a:p>
            <a:pPr marL="0" lvl="0" indent="0" algn="r" rtl="1">
              <a:buNone/>
            </a:pPr>
            <a:r>
              <a:rPr lang="fa-IR" sz="2800" b="0" dirty="0" smtClean="0">
                <a:cs typeface="B Nazanin" pitchFamily="2" charset="-78"/>
              </a:rPr>
              <a:t>توصیف و انجام روش هایی برای جمع آوری اطلاعات(متد یا روش)</a:t>
            </a:r>
          </a:p>
          <a:p>
            <a:pPr marL="0" lvl="0" indent="0" algn="r" rtl="1">
              <a:buNone/>
            </a:pPr>
            <a:r>
              <a:rPr lang="fa-IR" sz="2800" b="0" dirty="0" smtClean="0">
                <a:cs typeface="B Nazanin" pitchFamily="2" charset="-78"/>
              </a:rPr>
              <a:t>تحلیل داده های عینی (تحلیل)</a:t>
            </a:r>
          </a:p>
          <a:p>
            <a:pPr marL="0" lvl="0" indent="0" algn="r" rtl="1">
              <a:buNone/>
            </a:pPr>
            <a:r>
              <a:rPr lang="fa-IR" sz="2800" b="0" dirty="0" smtClean="0">
                <a:cs typeface="B Nazanin" pitchFamily="2" charset="-78"/>
              </a:rPr>
              <a:t>گزارش یافته ها (نتایج)</a:t>
            </a:r>
            <a:endParaRPr lang="en-US" sz="2800" b="0" dirty="0">
              <a:cs typeface="B Nazanin" pitchFamily="2" charset="-78"/>
            </a:endParaRPr>
          </a:p>
        </p:txBody>
      </p:sp>
    </p:spTree>
    <p:extLst>
      <p:ext uri="{BB962C8B-B14F-4D97-AF65-F5344CB8AC3E}">
        <p14:creationId xmlns:p14="http://schemas.microsoft.com/office/powerpoint/2010/main" val="83596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تعاریف</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196752"/>
            <a:ext cx="8064896" cy="4824536"/>
          </a:xfrm>
        </p:spPr>
        <p:txBody>
          <a:bodyPr>
            <a:scene3d>
              <a:camera prst="orthographicFront"/>
              <a:lightRig rig="soft" dir="t">
                <a:rot lat="0" lon="0" rev="10800000"/>
              </a:lightRig>
            </a:scene3d>
            <a:sp3d>
              <a:bevelT w="27940" h="12700"/>
              <a:contourClr>
                <a:srgbClr val="DDDDDD"/>
              </a:contourClr>
            </a:sp3d>
          </a:bodyPr>
          <a:lstStyle/>
          <a:p>
            <a:pPr lvl="0" algn="r" rtl="1"/>
            <a:endParaRPr lang="fa-IR" sz="2600" spc="150" dirty="0" smtClean="0">
              <a:ln w="11430"/>
              <a:solidFill>
                <a:srgbClr val="F8F8F8"/>
              </a:solidFill>
              <a:effectLst>
                <a:outerShdw blurRad="25400" algn="tl" rotWithShape="0">
                  <a:srgbClr val="000000">
                    <a:alpha val="43000"/>
                  </a:srgbClr>
                </a:outerShdw>
              </a:effectLst>
              <a:cs typeface="B Nazanin" pitchFamily="2" charset="-78"/>
            </a:endParaRPr>
          </a:p>
          <a:p>
            <a:pPr lvl="0" algn="r" rtl="1"/>
            <a:r>
              <a:rPr lang="fa-IR" sz="2600" spc="150" dirty="0" smtClean="0">
                <a:ln w="11430"/>
                <a:solidFill>
                  <a:srgbClr val="F8F8F8"/>
                </a:solidFill>
                <a:effectLst>
                  <a:outerShdw blurRad="25400" algn="tl" rotWithShape="0">
                    <a:srgbClr val="000000">
                      <a:alpha val="43000"/>
                    </a:srgbClr>
                  </a:outerShdw>
                </a:effectLst>
                <a:cs typeface="B Nazanin" pitchFamily="2" charset="-78"/>
              </a:rPr>
              <a:t>انواع تحقیق</a:t>
            </a:r>
            <a:endParaRPr lang="fa-IR" sz="2800" b="0" dirty="0" smtClean="0">
              <a:cs typeface="B Nazanin" pitchFamily="2" charset="-78"/>
            </a:endParaRPr>
          </a:p>
        </p:txBody>
      </p:sp>
      <p:pic>
        <p:nvPicPr>
          <p:cNvPr id="4" name="Picture 3" descr="F:\تحلیل آماری\آموزشی\علّی -مقایسه ای\درخت روش.jpg"/>
          <p:cNvPicPr/>
          <p:nvPr/>
        </p:nvPicPr>
        <p:blipFill rotWithShape="1">
          <a:blip r:embed="rId2">
            <a:extLst>
              <a:ext uri="{28A0092B-C50C-407E-A947-70E740481C1C}">
                <a14:useLocalDpi xmlns:a14="http://schemas.microsoft.com/office/drawing/2010/main" val="0"/>
              </a:ext>
            </a:extLst>
          </a:blip>
          <a:srcRect b="9953"/>
          <a:stretch/>
        </p:blipFill>
        <p:spPr bwMode="auto">
          <a:xfrm>
            <a:off x="899593" y="2276872"/>
            <a:ext cx="7344816" cy="4408512"/>
          </a:xfrm>
          <a:prstGeom prst="rect">
            <a:avLst/>
          </a:prstGeom>
          <a:noFill/>
          <a:ln>
            <a:noFill/>
          </a:ln>
        </p:spPr>
      </p:pic>
    </p:spTree>
    <p:extLst>
      <p:ext uri="{BB962C8B-B14F-4D97-AF65-F5344CB8AC3E}">
        <p14:creationId xmlns:p14="http://schemas.microsoft.com/office/powerpoint/2010/main" val="1535539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dirty="0" smtClean="0">
                <a:solidFill>
                  <a:srgbClr val="FFC000"/>
                </a:solidFill>
                <a:cs typeface="B Nazanin" pitchFamily="2" charset="-78"/>
              </a:rPr>
              <a:t>تعاریف</a:t>
            </a: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196752"/>
            <a:ext cx="8064896" cy="4824536"/>
          </a:xfrm>
        </p:spPr>
        <p:txBody>
          <a:bodyPr>
            <a:scene3d>
              <a:camera prst="orthographicFront"/>
              <a:lightRig rig="soft" dir="t">
                <a:rot lat="0" lon="0" rev="10800000"/>
              </a:lightRig>
            </a:scene3d>
            <a:sp3d>
              <a:bevelT w="27940" h="12700"/>
              <a:contourClr>
                <a:srgbClr val="DDDDDD"/>
              </a:contourClr>
            </a:sp3d>
          </a:bodyPr>
          <a:lstStyle/>
          <a:p>
            <a:pPr lvl="0" algn="r" rtl="1"/>
            <a:endParaRPr lang="fa-IR" sz="2600" spc="150" dirty="0" smtClean="0">
              <a:ln w="11430"/>
              <a:solidFill>
                <a:srgbClr val="F8F8F8"/>
              </a:solidFill>
              <a:effectLst>
                <a:outerShdw blurRad="25400" algn="tl" rotWithShape="0">
                  <a:srgbClr val="000000">
                    <a:alpha val="43000"/>
                  </a:srgbClr>
                </a:outerShdw>
              </a:effectLst>
              <a:cs typeface="B Nazanin" pitchFamily="2" charset="-78"/>
            </a:endParaRPr>
          </a:p>
          <a:p>
            <a:pPr lvl="0" algn="r" rtl="1"/>
            <a:r>
              <a:rPr lang="fa-IR" sz="2600" spc="150" dirty="0" smtClean="0">
                <a:ln w="11430"/>
                <a:solidFill>
                  <a:srgbClr val="F8F8F8"/>
                </a:solidFill>
                <a:effectLst>
                  <a:outerShdw blurRad="25400" algn="tl" rotWithShape="0">
                    <a:srgbClr val="000000">
                      <a:alpha val="43000"/>
                    </a:srgbClr>
                  </a:outerShdw>
                </a:effectLst>
                <a:cs typeface="B Nazanin" pitchFamily="2" charset="-78"/>
              </a:rPr>
              <a:t>انواع تحقیق</a:t>
            </a:r>
            <a:endParaRPr lang="fa-IR" sz="2800" b="0" dirty="0" smtClean="0">
              <a:cs typeface="B Nazanin" pitchFamily="2" charset="-78"/>
            </a:endParaRPr>
          </a:p>
        </p:txBody>
      </p:sp>
      <p:sp>
        <p:nvSpPr>
          <p:cNvPr id="6" name="Rectangle 5"/>
          <p:cNvSpPr/>
          <p:nvPr/>
        </p:nvSpPr>
        <p:spPr bwMode="auto">
          <a:xfrm>
            <a:off x="-2849" y="0"/>
            <a:ext cx="9144000" cy="6858000"/>
          </a:xfrm>
          <a:prstGeom prst="rect">
            <a:avLst/>
          </a:prstGeom>
          <a:solidFill>
            <a:schemeClr val="tx1"/>
          </a:solidFill>
          <a:ln w="12700" cap="sq" cmpd="sng" algn="ctr">
            <a:solidFill>
              <a:schemeClr val="tx1"/>
            </a:solidFill>
            <a:prstDash val="solid"/>
            <a:round/>
            <a:headEnd type="none" w="sm" len="sm"/>
            <a:tailEnd type="none" w="sm" len="sm"/>
          </a:ln>
          <a:effectLst/>
          <a:extLst/>
        </p:spPr>
        <p:txBody>
          <a:bodyPr vert="horz" wrap="square" lIns="91440" tIns="45720" rIns="91440" bIns="45720" numCol="1" rtlCol="1"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1" lang="fa-IR" sz="2400" b="0" i="1" u="none" strike="noStrike" cap="none" normalizeH="0" baseline="0" smtClean="0">
              <a:ln>
                <a:noFill/>
              </a:ln>
              <a:solidFill>
                <a:schemeClr val="tx1"/>
              </a:solidFill>
              <a:effectLst/>
              <a:latin typeface="Times New Roman" pitchFamily="18" charset="0"/>
            </a:endParaRPr>
          </a:p>
        </p:txBody>
      </p:sp>
      <p:graphicFrame>
        <p:nvGraphicFramePr>
          <p:cNvPr id="5" name="Diagram 4"/>
          <p:cNvGraphicFramePr/>
          <p:nvPr>
            <p:extLst>
              <p:ext uri="{D42A27DB-BD31-4B8C-83A1-F6EECF244321}">
                <p14:modId xmlns:p14="http://schemas.microsoft.com/office/powerpoint/2010/main" val="1459472571"/>
              </p:ext>
            </p:extLst>
          </p:nvPr>
        </p:nvGraphicFramePr>
        <p:xfrm>
          <a:off x="71406" y="0"/>
          <a:ext cx="9072594"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3203848" y="5805264"/>
            <a:ext cx="3027186" cy="923330"/>
          </a:xfrm>
          <a:prstGeom prst="rect">
            <a:avLst/>
          </a:prstGeom>
        </p:spPr>
        <p:style>
          <a:lnRef idx="0">
            <a:schemeClr val="accent4"/>
          </a:lnRef>
          <a:fillRef idx="3">
            <a:schemeClr val="accent4"/>
          </a:fillRef>
          <a:effectRef idx="3">
            <a:schemeClr val="accent4"/>
          </a:effectRef>
          <a:fontRef idx="minor">
            <a:schemeClr val="lt1"/>
          </a:fontRef>
        </p:style>
        <p:txBody>
          <a:bodyPr wrap="square" rtlCol="1">
            <a:spAutoFit/>
          </a:bodyPr>
          <a:lstStyle/>
          <a:p>
            <a:r>
              <a:rPr lang="fa-IR" b="1" dirty="0" smtClean="0">
                <a:solidFill>
                  <a:schemeClr val="bg2"/>
                </a:solidFill>
                <a:cs typeface="B Nazanin" pitchFamily="2" charset="-78"/>
              </a:rPr>
              <a:t>تفاوت دو روش آزمایشی و توصیفی: </a:t>
            </a:r>
          </a:p>
          <a:p>
            <a:r>
              <a:rPr lang="fa-IR" b="1" dirty="0" smtClean="0">
                <a:solidFill>
                  <a:schemeClr val="bg2"/>
                </a:solidFill>
                <a:cs typeface="B Nazanin" pitchFamily="2" charset="-78"/>
              </a:rPr>
              <a:t>دستکاری متغیرها </a:t>
            </a:r>
          </a:p>
          <a:p>
            <a:r>
              <a:rPr lang="fa-IR" b="1" dirty="0" smtClean="0">
                <a:solidFill>
                  <a:schemeClr val="bg2"/>
                </a:solidFill>
                <a:cs typeface="B Nazanin" pitchFamily="2" charset="-78"/>
              </a:rPr>
              <a:t>بررسی روابط علّی</a:t>
            </a:r>
            <a:endParaRPr lang="fa-IR" b="1" dirty="0">
              <a:solidFill>
                <a:schemeClr val="bg2"/>
              </a:solidFill>
              <a:cs typeface="B Nazanin" pitchFamily="2" charset="-78"/>
            </a:endParaRPr>
          </a:p>
        </p:txBody>
      </p:sp>
    </p:spTree>
    <p:extLst>
      <p:ext uri="{BB962C8B-B14F-4D97-AF65-F5344CB8AC3E}">
        <p14:creationId xmlns:p14="http://schemas.microsoft.com/office/powerpoint/2010/main" val="4223551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50000"/>
              </a:lnSpc>
            </a:pPr>
            <a:r>
              <a:rPr lang="fa-IR" sz="2400" b="0" dirty="0" smtClean="0">
                <a:cs typeface="B Nazanin" pitchFamily="2" charset="-78"/>
              </a:rPr>
              <a:t>به آن تحقیق «پس رویدادی» هم می گویند (معادل </a:t>
            </a:r>
            <a:r>
              <a:rPr lang="en-US" sz="2400" b="0" dirty="0" smtClean="0"/>
              <a:t>ex post facto</a:t>
            </a:r>
            <a:r>
              <a:rPr lang="fa-IR" sz="2400" b="0" dirty="0" smtClean="0">
                <a:cs typeface="B Nazanin" pitchFamily="2" charset="-78"/>
              </a:rPr>
              <a:t>)</a:t>
            </a:r>
          </a:p>
          <a:p>
            <a:pPr marL="0" indent="0" algn="r" rtl="1">
              <a:lnSpc>
                <a:spcPct val="150000"/>
              </a:lnSpc>
              <a:buNone/>
            </a:pPr>
            <a:endParaRPr lang="fa-IR" sz="2400" b="0" dirty="0">
              <a:cs typeface="B Nazanin" pitchFamily="2" charset="-78"/>
            </a:endParaRPr>
          </a:p>
          <a:p>
            <a:pPr algn="r" rtl="1">
              <a:lnSpc>
                <a:spcPct val="150000"/>
              </a:lnSpc>
            </a:pPr>
            <a:r>
              <a:rPr lang="fa-IR" sz="2400" b="0" dirty="0">
                <a:cs typeface="B Nazanin" pitchFamily="2" charset="-78"/>
              </a:rPr>
              <a:t>روش علی-مقایسه ای یا روش پس رویدادی معمولا به تحقیقاتی اطلاق می شود که در آن ها پژوهش گر با توجه به متغیر وابسته به بررسی علل احتمالی وقوع آن می پردازد. به عبارت دیگر تحقیق علّی- مقایسه ای، گذشته نگر بوده و سعی بر آن دارد که از معلول به علت احتمالی پی ببرد(سرمد و دیگران، 1380</a:t>
            </a:r>
            <a:r>
              <a:rPr lang="fa-IR" sz="2400" b="0" dirty="0" smtClean="0">
                <a:cs typeface="B Nazanin" pitchFamily="2" charset="-78"/>
              </a:rPr>
              <a:t>)</a:t>
            </a:r>
          </a:p>
        </p:txBody>
      </p:sp>
    </p:spTree>
    <p:extLst>
      <p:ext uri="{BB962C8B-B14F-4D97-AF65-F5344CB8AC3E}">
        <p14:creationId xmlns:p14="http://schemas.microsoft.com/office/powerpoint/2010/main" val="83596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1143000"/>
          </a:xfrm>
        </p:spPr>
        <p:txBody>
          <a:bodyPr/>
          <a:lstStyle/>
          <a:p>
            <a:pPr algn="ctr"/>
            <a:r>
              <a:rPr lang="fa-IR" sz="3600" dirty="0" smtClean="0">
                <a:solidFill>
                  <a:srgbClr val="FFC000"/>
                </a:solidFill>
                <a:cs typeface="B Nazanin" pitchFamily="2" charset="-78"/>
              </a:rPr>
              <a:t>تحقیق علّی- مقایسه ای</a:t>
            </a:r>
            <a:br>
              <a:rPr lang="fa-IR" sz="3600" dirty="0" smtClean="0">
                <a:solidFill>
                  <a:srgbClr val="FFC000"/>
                </a:solidFill>
                <a:cs typeface="B Nazanin" pitchFamily="2" charset="-78"/>
              </a:rPr>
            </a:br>
            <a:r>
              <a:rPr lang="en-US" sz="2400" spc="150" dirty="0" smtClean="0">
                <a:ln w="11430"/>
                <a:solidFill>
                  <a:srgbClr val="FFC000"/>
                </a:solidFill>
                <a:effectLst>
                  <a:outerShdw blurRad="38100" dist="38100" dir="2700000" algn="tl">
                    <a:srgbClr val="000000">
                      <a:alpha val="43137"/>
                    </a:srgbClr>
                  </a:outerShdw>
                </a:effectLst>
              </a:rPr>
              <a:t>Causal-Comparative Studies</a:t>
            </a:r>
            <a:r>
              <a:rPr lang="fa-IR" sz="3600" spc="150" dirty="0" smtClean="0">
                <a:ln w="11430"/>
                <a:solidFill>
                  <a:srgbClr val="F8F8F8"/>
                </a:solidFill>
                <a:effectLst>
                  <a:outerShdw blurRad="25400" algn="tl" rotWithShape="0">
                    <a:srgbClr val="000000">
                      <a:alpha val="43000"/>
                    </a:srgbClr>
                  </a:outerShdw>
                </a:effectLst>
                <a:cs typeface="B Titr" pitchFamily="2" charset="-78"/>
              </a:rPr>
              <a:t/>
            </a:r>
            <a:br>
              <a:rPr lang="fa-IR" sz="3600" spc="150" dirty="0" smtClean="0">
                <a:ln w="11430"/>
                <a:solidFill>
                  <a:srgbClr val="F8F8F8"/>
                </a:solidFill>
                <a:effectLst>
                  <a:outerShdw blurRad="25400" algn="tl" rotWithShape="0">
                    <a:srgbClr val="000000">
                      <a:alpha val="43000"/>
                    </a:srgbClr>
                  </a:outerShdw>
                </a:effectLst>
                <a:cs typeface="B Titr" pitchFamily="2" charset="-78"/>
              </a:rPr>
            </a:br>
            <a:endParaRPr lang="fa-IR" sz="3600" dirty="0">
              <a:solidFill>
                <a:srgbClr val="FFC000"/>
              </a:solidFill>
              <a:cs typeface="B Nazanin" pitchFamily="2" charset="-78"/>
            </a:endParaRPr>
          </a:p>
        </p:txBody>
      </p:sp>
      <p:sp>
        <p:nvSpPr>
          <p:cNvPr id="3" name="Content Placeholder 2"/>
          <p:cNvSpPr>
            <a:spLocks noGrp="1"/>
          </p:cNvSpPr>
          <p:nvPr>
            <p:ph idx="1"/>
          </p:nvPr>
        </p:nvSpPr>
        <p:spPr>
          <a:xfrm>
            <a:off x="539552" y="1844824"/>
            <a:ext cx="7920880" cy="4608512"/>
          </a:xfrm>
        </p:spPr>
        <p:txBody>
          <a:bodyPr/>
          <a:lstStyle/>
          <a:p>
            <a:pPr algn="r" rtl="1">
              <a:lnSpc>
                <a:spcPct val="150000"/>
              </a:lnSpc>
            </a:pPr>
            <a:r>
              <a:rPr lang="fa-IR" sz="2400" dirty="0">
                <a:cs typeface="B Nazanin" pitchFamily="2" charset="-78"/>
              </a:rPr>
              <a:t>هدف از روش علّی- مقایسه ای، یافتن علت های احتمالی یک الگوی رفتاری است. بدین منظور، آزمودنی هایی که دارای رفتار مورد مطالعه هستندبا آزمودنی هایی که این رفتار در آن ها مشاهده نمی شود، مقایسه می شوند. این روش را غالبا "پس رویدادی" می نامند، زیرا اشاره به مواردی دارد که در آن ها علت از پیش، رخ داده و مطالعه ی آن در حال حاضر، از طریق اثری که بر متغیری دیگر گذارده، امکان دارد(دلاور، 1388).</a:t>
            </a:r>
            <a:endParaRPr lang="en-US" sz="2400" dirty="0">
              <a:cs typeface="B Nazanin" pitchFamily="2" charset="-78"/>
            </a:endParaRPr>
          </a:p>
        </p:txBody>
      </p:sp>
    </p:spTree>
    <p:extLst>
      <p:ext uri="{BB962C8B-B14F-4D97-AF65-F5344CB8AC3E}">
        <p14:creationId xmlns:p14="http://schemas.microsoft.com/office/powerpoint/2010/main" val="3686763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24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294</TotalTime>
  <Words>2310</Words>
  <Application>Microsoft Office PowerPoint</Application>
  <PresentationFormat>On-screen Show (4:3)</PresentationFormat>
  <Paragraphs>184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Default Design</vt:lpstr>
      <vt:lpstr>به نام خدا</vt:lpstr>
      <vt:lpstr>فهرست مطالب</vt:lpstr>
      <vt:lpstr>مقدمه</vt:lpstr>
      <vt:lpstr>مقدمه</vt:lpstr>
      <vt:lpstr>تعاریف</vt:lpstr>
      <vt:lpstr>تعاریف</vt:lpstr>
      <vt:lpstr>تعاریف</vt:lpstr>
      <vt:lpstr>تحقیق علّی- مقایسه ای Causal-Comparative Studies </vt:lpstr>
      <vt:lpstr>تحقیق علّی- مقایسه ای Causal-Comparative Studies </vt:lpstr>
      <vt:lpstr>تحقیق علّی- مقایسه ای Causal-Comparative Studies </vt:lpstr>
      <vt:lpstr>تحقیق علّی- مقایسه ای Causal-Comparative Studies </vt:lpstr>
      <vt:lpstr>تحقیق علّی- مقایسه ای Causal-Comparative Studies </vt:lpstr>
      <vt:lpstr>تحقیق علّی- مقایسه ای Causal-Comparative Studies </vt:lpstr>
      <vt:lpstr>روش های کنترل در تحقیق علّی- مقایسه ای </vt:lpstr>
      <vt:lpstr>روش های کنترل در تحقیق علّی- مقایسه ای </vt:lpstr>
      <vt:lpstr>مقایسه روش علّی- مقایسه ای با روش همبستگی</vt:lpstr>
      <vt:lpstr>مقایسه روش علّی- مقایسه ای با روش آزمایشی</vt:lpstr>
      <vt:lpstr>مقایسه روش علّی- مقایسه ای با روش آزمایشی</vt:lpstr>
      <vt:lpstr>شروط برقراری یک رابطه علّی</vt:lpstr>
      <vt:lpstr>تجزیه و تحلیل داده ها در روش علّی- مقایسه ای</vt:lpstr>
      <vt:lpstr>محدودیت ها و نقاط ضعف</vt:lpstr>
      <vt:lpstr>منابع</vt:lpstr>
      <vt:lpstr>PowerPoint Presentation</vt:lpstr>
    </vt:vector>
  </TitlesOfParts>
  <Company>sazgar.com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Aria TM</dc:creator>
  <cp:lastModifiedBy>aa</cp:lastModifiedBy>
  <cp:revision>32</cp:revision>
  <dcterms:created xsi:type="dcterms:W3CDTF">2006-03-15T01:21:25Z</dcterms:created>
  <dcterms:modified xsi:type="dcterms:W3CDTF">2015-10-28T15:41:41Z</dcterms:modified>
</cp:coreProperties>
</file>