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70" d="100"/>
          <a:sy n="70" d="100"/>
        </p:scale>
        <p:origin x="-14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323C2-D2D9-42FB-9DB3-0735B1AFEEC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5377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1837CF-DFE3-4CDD-AEB2-3C5451B08F5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201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1F022-5E98-4156-BB1B-DD765F8DB76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148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0EB99F-E46F-485C-AE64-D054622BE5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796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1E5100-77B0-411C-B476-E3EC974E48A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115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108BD-1A22-4488-B453-1ED9CE9F609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289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926FAC-8CB0-431C-A53B-9D00C8D058F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0994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1675F-5AAA-470B-829A-D6CFF2800BC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915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F9121-4831-4C55-B139-D2808A17F90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815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F285E-0200-4424-9EE8-C7B864A4F3F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3861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ED316-0702-4E9A-8D51-16B061AF4A31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255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963F215-908A-40DA-BBBD-FCCFFC288DB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harazmi-statistics.ir/fa/default.asp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611188" y="1268413"/>
            <a:ext cx="7772400" cy="1470025"/>
          </a:xfrm>
        </p:spPr>
        <p:txBody>
          <a:bodyPr/>
          <a:lstStyle/>
          <a:p>
            <a:pPr eaLnBrk="1" hangingPunct="1"/>
            <a:r>
              <a:rPr lang="fa-IR" smtClean="0">
                <a:solidFill>
                  <a:schemeClr val="tx1"/>
                </a:solidFill>
                <a:cs typeface="B Titr" pitchFamily="2" charset="-78"/>
              </a:rPr>
              <a:t>عنوان</a:t>
            </a:r>
            <a:endParaRPr lang="en-US" smtClean="0">
              <a:solidFill>
                <a:schemeClr val="tx1"/>
              </a:solidFill>
              <a:cs typeface="B Titr" pitchFamily="2" charset="-78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2362200" y="6057900"/>
            <a:ext cx="5113338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rtl="1" eaLnBrk="1" hangingPunct="1"/>
            <a:r>
              <a:rPr lang="fa-IR">
                <a:cs typeface="B Titr" pitchFamily="2" charset="-78"/>
              </a:rPr>
              <a:t> برای دریافت قالب های بیشتر به سایت زیر مراجعه کنید</a:t>
            </a:r>
          </a:p>
          <a:p>
            <a:pPr algn="ctr" rtl="1" eaLnBrk="1" hangingPunct="1"/>
            <a:r>
              <a:rPr lang="en-US">
                <a:cs typeface="B Titr" pitchFamily="2" charset="-78"/>
                <a:hlinkClick r:id="rId2"/>
              </a:rPr>
              <a:t>www.Kharazmi-Statistics.ir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endParaRPr lang="en-US" smtClean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rtl="1" eaLnBrk="1" hangingPunct="1"/>
            <a:endParaRPr lang="en-US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1287</TotalTime>
  <Words>13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B Titr</vt:lpstr>
      <vt:lpstr>Diseño predeterminado</vt:lpstr>
      <vt:lpstr>عنوان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aa</cp:lastModifiedBy>
  <cp:revision>202</cp:revision>
  <dcterms:created xsi:type="dcterms:W3CDTF">2010-05-23T14:28:12Z</dcterms:created>
  <dcterms:modified xsi:type="dcterms:W3CDTF">2015-10-28T15:53:23Z</dcterms:modified>
</cp:coreProperties>
</file>