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94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4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019CB-84F4-4043-8561-876C7013A2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179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2F115-D31B-467B-812B-A8796948E42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369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56DAF-0A24-4112-BA6D-23E55907B9C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11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C720D-FAC8-4087-A1D6-5BC13D4DD1D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94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C8E26-2B26-4FAF-B02B-EE510FD429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547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72B6B-F1A4-4672-9E53-081238F0A06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333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1B7E1-9BA1-4C71-83F3-F40A5A76A2E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92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C82CE-9894-480A-9681-041EE2EA078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48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38467-6CCB-44BC-9541-FE2A66D496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31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7CB39-396A-4621-BC7B-C3A1F9B8EF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63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4B7EC-4EE0-4877-87AC-3EEB827D839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237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020215D-9A1E-4626-8498-A0D12B8D2EE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708257" y="2924944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/>
            <a:r>
              <a:rPr lang="fa-IR" sz="4400" dirty="0">
                <a:cs typeface="B Titr" pitchFamily="2" charset="-78"/>
              </a:rPr>
              <a:t>عنوان</a:t>
            </a:r>
            <a:endParaRPr lang="en-US" sz="4400" dirty="0">
              <a:cs typeface="B Titr" pitchFamily="2" charset="-78"/>
            </a:endParaRP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1403350" y="2252663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3200"/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1116013" y="6097588"/>
            <a:ext cx="5111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rtl="1" eaLnBrk="1" hangingPunct="1"/>
            <a:r>
              <a:rPr lang="es-UY" smtClean="0">
                <a:solidFill>
                  <a:schemeClr val="tx1"/>
                </a:solidFill>
              </a:rPr>
              <a:t>Title</a:t>
            </a:r>
            <a:endParaRPr lang="es-E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algn="r" rtl="1" eaLnBrk="1" hangingPunct="1"/>
            <a:r>
              <a:rPr lang="es-UY" smtClean="0"/>
              <a:t>Text</a:t>
            </a: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rtl="1" eaLnBrk="1" hangingPunct="1"/>
            <a:r>
              <a:rPr lang="es-UY" smtClean="0">
                <a:solidFill>
                  <a:schemeClr val="tx1"/>
                </a:solidFill>
              </a:rPr>
              <a:t>Title</a:t>
            </a:r>
            <a:endParaRPr lang="es-E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algn="r" rtl="1" eaLnBrk="1" hangingPunct="1"/>
            <a:r>
              <a:rPr lang="es-UY" smtClean="0"/>
              <a:t>Text</a:t>
            </a: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rtl="1" eaLnBrk="1" hangingPunct="1"/>
            <a:r>
              <a:rPr lang="es-UY" smtClean="0">
                <a:solidFill>
                  <a:schemeClr val="tx1"/>
                </a:solidFill>
              </a:rPr>
              <a:t>Title</a:t>
            </a:r>
            <a:endParaRPr lang="es-ES" smtClean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algn="r" rtl="1" eaLnBrk="1" hangingPunct="1"/>
            <a:r>
              <a:rPr lang="es-UY" smtClean="0"/>
              <a:t>Text</a:t>
            </a: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19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Diseño predeterminado</vt:lpstr>
      <vt:lpstr>PowerPoint Presentation</vt:lpstr>
      <vt:lpstr>Title</vt:lpstr>
      <vt:lpstr>Title</vt:lpstr>
      <vt:lpstr>Title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36</cp:revision>
  <dcterms:created xsi:type="dcterms:W3CDTF">2010-05-23T14:28:12Z</dcterms:created>
  <dcterms:modified xsi:type="dcterms:W3CDTF">2015-10-28T16:11:15Z</dcterms:modified>
</cp:coreProperties>
</file>