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CBCBE-27A8-46CF-A4E5-6E6A99427E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7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2275E-1984-4E52-9AF8-2BD8F0A3AE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260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373A2-A31A-4865-A924-B4E738134B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9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3B75B-1A3D-4B8C-A7DD-2D5859BB025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83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26846-19D3-4ADD-B870-9A2BF3965B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05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18246-4FBC-454C-89EC-3984D27DBC0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55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D5152-E4DD-4E1F-9879-E708D4AC6BA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917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B5090-DDFF-45A4-A0F8-67BF98C8C35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13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D248B-175D-4E5A-B620-7C9B3EEBC8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85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C4B98-0956-4B83-8BD5-354041E5A9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70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29F25-3651-434F-A1FE-E440694236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84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2569B57-5425-4F6C-9E0E-9F8EC8A612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19672" y="2636912"/>
            <a:ext cx="5400675" cy="1470025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n-US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900113" y="5429250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Diseño predeterminado</vt:lpstr>
      <vt:lpstr>عنوان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aa</cp:lastModifiedBy>
  <cp:revision>48</cp:revision>
  <dcterms:created xsi:type="dcterms:W3CDTF">2008-10-16T00:38:52Z</dcterms:created>
  <dcterms:modified xsi:type="dcterms:W3CDTF">2015-10-28T16:10:35Z</dcterms:modified>
</cp:coreProperties>
</file>