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9DEC6-09C7-44E8-8BEF-43384A7D3E7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9396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7BE29-5569-4A87-91DF-5806220DE54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3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9AC3D-C9CB-4358-98BA-99ED2BA0784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504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50E85-726A-43DB-B874-8F5F99C6D63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8589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F33DF-B53F-4617-A2A1-122400E895E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9212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87E7C-7CFF-4FE4-A791-1DF5425D7E3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11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0795E-9B37-497D-95D7-76E28124886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929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6E5C4-6477-4587-8690-460A2510705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423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5113A-9C1E-473A-B41F-427B9D625F5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632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3AD82-BB02-472B-A45A-5D61D7763CA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7592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C7975-7745-4259-90F9-0E48423BBAA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9477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C60AEE6-FB92-4C63-A2D5-6E8DA401FC9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rtl="1" eaLnBrk="1" hangingPunct="1"/>
            <a:r>
              <a:rPr lang="fa-IR" smtClean="0">
                <a:cs typeface="B Titr" pitchFamily="2" charset="-78"/>
              </a:rPr>
              <a:t>عنوان</a:t>
            </a:r>
            <a:endParaRPr lang="es-ES" smtClean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es-UY" smtClean="0"/>
              <a:t>Title</a:t>
            </a:r>
            <a:endParaRPr lang="es-E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r>
              <a:rPr lang="es-UY" smtClean="0"/>
              <a:t>Text</a:t>
            </a:r>
            <a:endParaRPr lang="es-E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es-UY" smtClean="0"/>
              <a:t>Title</a:t>
            </a:r>
            <a:endParaRPr lang="es-E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r>
              <a:rPr lang="es-UY" smtClean="0"/>
              <a:t>Text</a:t>
            </a:r>
            <a:endParaRPr lang="es-E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5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B Titr</vt:lpstr>
      <vt:lpstr>Diseño predeterminado</vt:lpstr>
      <vt:lpstr>عنوان</vt:lpstr>
      <vt:lpstr>Title</vt:lpstr>
      <vt:lpstr>Title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27</cp:revision>
  <dcterms:created xsi:type="dcterms:W3CDTF">2009-10-07T17:55:06Z</dcterms:created>
  <dcterms:modified xsi:type="dcterms:W3CDTF">2015-10-28T15:52:42Z</dcterms:modified>
</cp:coreProperties>
</file>