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FBFD9-B67E-41AA-8CCA-8DDE6511B73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02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9ACB2-FDE5-4D08-B7C4-0189D571CC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67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7D6DD-FC7F-4DF4-8667-1E4E2AEA55E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99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73925-A3D8-4C95-B076-F2FF7D2E867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90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72CAA-7D47-4F63-A327-BC306E794A5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14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FE25D-10AA-414D-87C3-557D6E0D399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272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595DE-AD0E-4875-ADA7-6DEB1006441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88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B1CF0-9A77-4388-99BE-1585271D83F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81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3A2DA-87CB-4425-9D05-16FFA335F51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2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48D73-AAAC-4D87-9B56-CD6BCE335CD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793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5623B-1A6A-4DBE-A091-BD06B90A049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4584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33800A5-28F1-4A0C-8062-DD68DA7D30A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5038725" cy="1470025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s-ES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395288" y="5732463"/>
            <a:ext cx="51133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3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endParaRPr lang="en-US" smtClean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aa</cp:lastModifiedBy>
  <cp:revision>10</cp:revision>
  <dcterms:created xsi:type="dcterms:W3CDTF">2009-03-26T20:51:52Z</dcterms:created>
  <dcterms:modified xsi:type="dcterms:W3CDTF">2015-10-28T15:52:23Z</dcterms:modified>
</cp:coreProperties>
</file>