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0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2" d="100"/>
        <a:sy n="11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98A81-FA3A-4D4D-81C5-9E5F251BF11B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8E009-420B-4E4F-AF6B-03B70521E3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214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D06FB-0A8A-4FDB-AFDA-E46F523CBD56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1B56C-98A8-4766-B6F5-67DE936AF5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776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2259013"/>
            <a:ext cx="9142413" cy="4597400"/>
            <a:chOff x="0" y="1423"/>
            <a:chExt cx="5759" cy="2896"/>
          </a:xfrm>
        </p:grpSpPr>
        <p:pic>
          <p:nvPicPr>
            <p:cNvPr id="3075" name="Picture 3"/>
            <p:cNvPicPr>
              <a:picLocks noChangeArrowheads="1"/>
            </p:cNvPicPr>
            <p:nvPr/>
          </p:nvPicPr>
          <p:blipFill>
            <a:blip r:embed="rId2"/>
            <a:srcRect r="27339" b="11440"/>
            <a:stretch>
              <a:fillRect/>
            </a:stretch>
          </p:blipFill>
          <p:spPr bwMode="auto">
            <a:xfrm>
              <a:off x="3976" y="1423"/>
              <a:ext cx="1783" cy="28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076" name="Freeform 4"/>
            <p:cNvSpPr>
              <a:spLocks/>
            </p:cNvSpPr>
            <p:nvPr/>
          </p:nvSpPr>
          <p:spPr bwMode="auto">
            <a:xfrm>
              <a:off x="0" y="3378"/>
              <a:ext cx="2509" cy="196"/>
            </a:xfrm>
            <a:custGeom>
              <a:avLst/>
              <a:gdLst/>
              <a:ahLst/>
              <a:cxnLst>
                <a:cxn ang="0">
                  <a:pos x="39" y="61"/>
                </a:cxn>
                <a:cxn ang="0">
                  <a:pos x="104" y="28"/>
                </a:cxn>
                <a:cxn ang="0">
                  <a:pos x="182" y="13"/>
                </a:cxn>
                <a:cxn ang="0">
                  <a:pos x="281" y="13"/>
                </a:cxn>
                <a:cxn ang="0">
                  <a:pos x="357" y="34"/>
                </a:cxn>
                <a:cxn ang="0">
                  <a:pos x="440" y="85"/>
                </a:cxn>
                <a:cxn ang="0">
                  <a:pos x="509" y="129"/>
                </a:cxn>
                <a:cxn ang="0">
                  <a:pos x="626" y="148"/>
                </a:cxn>
                <a:cxn ang="0">
                  <a:pos x="728" y="135"/>
                </a:cxn>
                <a:cxn ang="0">
                  <a:pos x="806" y="93"/>
                </a:cxn>
                <a:cxn ang="0">
                  <a:pos x="899" y="36"/>
                </a:cxn>
                <a:cxn ang="0">
                  <a:pos x="998" y="4"/>
                </a:cxn>
                <a:cxn ang="0">
                  <a:pos x="1119" y="6"/>
                </a:cxn>
                <a:cxn ang="0">
                  <a:pos x="1214" y="39"/>
                </a:cxn>
                <a:cxn ang="0">
                  <a:pos x="1308" y="102"/>
                </a:cxn>
                <a:cxn ang="0">
                  <a:pos x="1403" y="133"/>
                </a:cxn>
                <a:cxn ang="0">
                  <a:pos x="1514" y="133"/>
                </a:cxn>
                <a:cxn ang="0">
                  <a:pos x="1593" y="111"/>
                </a:cxn>
                <a:cxn ang="0">
                  <a:pos x="1668" y="61"/>
                </a:cxn>
                <a:cxn ang="0">
                  <a:pos x="1754" y="18"/>
                </a:cxn>
                <a:cxn ang="0">
                  <a:pos x="1844" y="1"/>
                </a:cxn>
                <a:cxn ang="0">
                  <a:pos x="1958" y="4"/>
                </a:cxn>
                <a:cxn ang="0">
                  <a:pos x="2039" y="33"/>
                </a:cxn>
                <a:cxn ang="0">
                  <a:pos x="2118" y="88"/>
                </a:cxn>
                <a:cxn ang="0">
                  <a:pos x="2192" y="124"/>
                </a:cxn>
                <a:cxn ang="0">
                  <a:pos x="2303" y="138"/>
                </a:cxn>
                <a:cxn ang="0">
                  <a:pos x="2412" y="106"/>
                </a:cxn>
                <a:cxn ang="0">
                  <a:pos x="2463" y="66"/>
                </a:cxn>
                <a:cxn ang="0">
                  <a:pos x="2489" y="61"/>
                </a:cxn>
                <a:cxn ang="0">
                  <a:pos x="2507" y="76"/>
                </a:cxn>
                <a:cxn ang="0">
                  <a:pos x="2508" y="96"/>
                </a:cxn>
                <a:cxn ang="0">
                  <a:pos x="2490" y="118"/>
                </a:cxn>
                <a:cxn ang="0">
                  <a:pos x="2429" y="160"/>
                </a:cxn>
                <a:cxn ang="0">
                  <a:pos x="2352" y="183"/>
                </a:cxn>
                <a:cxn ang="0">
                  <a:pos x="2238" y="184"/>
                </a:cxn>
                <a:cxn ang="0">
                  <a:pos x="2156" y="172"/>
                </a:cxn>
                <a:cxn ang="0">
                  <a:pos x="2076" y="133"/>
                </a:cxn>
                <a:cxn ang="0">
                  <a:pos x="2018" y="87"/>
                </a:cxn>
                <a:cxn ang="0">
                  <a:pos x="1934" y="55"/>
                </a:cxn>
                <a:cxn ang="0">
                  <a:pos x="1836" y="49"/>
                </a:cxn>
                <a:cxn ang="0">
                  <a:pos x="1743" y="79"/>
                </a:cxn>
                <a:cxn ang="0">
                  <a:pos x="1677" y="118"/>
                </a:cxn>
                <a:cxn ang="0">
                  <a:pos x="1586" y="165"/>
                </a:cxn>
                <a:cxn ang="0">
                  <a:pos x="1475" y="186"/>
                </a:cxn>
                <a:cxn ang="0">
                  <a:pos x="1377" y="180"/>
                </a:cxn>
                <a:cxn ang="0">
                  <a:pos x="1269" y="136"/>
                </a:cxn>
                <a:cxn ang="0">
                  <a:pos x="1197" y="84"/>
                </a:cxn>
                <a:cxn ang="0">
                  <a:pos x="1128" y="55"/>
                </a:cxn>
                <a:cxn ang="0">
                  <a:pos x="1020" y="49"/>
                </a:cxn>
                <a:cxn ang="0">
                  <a:pos x="914" y="78"/>
                </a:cxn>
                <a:cxn ang="0">
                  <a:pos x="831" y="135"/>
                </a:cxn>
                <a:cxn ang="0">
                  <a:pos x="713" y="187"/>
                </a:cxn>
                <a:cxn ang="0">
                  <a:pos x="600" y="195"/>
                </a:cxn>
                <a:cxn ang="0">
                  <a:pos x="494" y="175"/>
                </a:cxn>
                <a:cxn ang="0">
                  <a:pos x="408" y="123"/>
                </a:cxn>
                <a:cxn ang="0">
                  <a:pos x="338" y="79"/>
                </a:cxn>
                <a:cxn ang="0">
                  <a:pos x="251" y="60"/>
                </a:cxn>
                <a:cxn ang="0">
                  <a:pos x="144" y="67"/>
                </a:cxn>
                <a:cxn ang="0">
                  <a:pos x="56" y="108"/>
                </a:cxn>
                <a:cxn ang="0">
                  <a:pos x="5" y="93"/>
                </a:cxn>
              </a:cxnLst>
              <a:rect l="0" t="0" r="r" b="b"/>
              <a:pathLst>
                <a:path w="2509" h="196">
                  <a:moveTo>
                    <a:pt x="5" y="93"/>
                  </a:moveTo>
                  <a:lnTo>
                    <a:pt x="39" y="61"/>
                  </a:lnTo>
                  <a:lnTo>
                    <a:pt x="71" y="43"/>
                  </a:lnTo>
                  <a:lnTo>
                    <a:pt x="104" y="28"/>
                  </a:lnTo>
                  <a:lnTo>
                    <a:pt x="144" y="18"/>
                  </a:lnTo>
                  <a:lnTo>
                    <a:pt x="182" y="13"/>
                  </a:lnTo>
                  <a:lnTo>
                    <a:pt x="227" y="10"/>
                  </a:lnTo>
                  <a:lnTo>
                    <a:pt x="281" y="13"/>
                  </a:lnTo>
                  <a:lnTo>
                    <a:pt x="321" y="22"/>
                  </a:lnTo>
                  <a:lnTo>
                    <a:pt x="357" y="34"/>
                  </a:lnTo>
                  <a:lnTo>
                    <a:pt x="408" y="60"/>
                  </a:lnTo>
                  <a:lnTo>
                    <a:pt x="440" y="85"/>
                  </a:lnTo>
                  <a:lnTo>
                    <a:pt x="474" y="111"/>
                  </a:lnTo>
                  <a:lnTo>
                    <a:pt x="509" y="129"/>
                  </a:lnTo>
                  <a:lnTo>
                    <a:pt x="561" y="142"/>
                  </a:lnTo>
                  <a:lnTo>
                    <a:pt x="626" y="148"/>
                  </a:lnTo>
                  <a:lnTo>
                    <a:pt x="677" y="145"/>
                  </a:lnTo>
                  <a:lnTo>
                    <a:pt x="728" y="135"/>
                  </a:lnTo>
                  <a:lnTo>
                    <a:pt x="770" y="117"/>
                  </a:lnTo>
                  <a:lnTo>
                    <a:pt x="806" y="93"/>
                  </a:lnTo>
                  <a:lnTo>
                    <a:pt x="860" y="57"/>
                  </a:lnTo>
                  <a:lnTo>
                    <a:pt x="899" y="36"/>
                  </a:lnTo>
                  <a:lnTo>
                    <a:pt x="950" y="13"/>
                  </a:lnTo>
                  <a:lnTo>
                    <a:pt x="998" y="4"/>
                  </a:lnTo>
                  <a:lnTo>
                    <a:pt x="1043" y="3"/>
                  </a:lnTo>
                  <a:lnTo>
                    <a:pt x="1119" y="6"/>
                  </a:lnTo>
                  <a:lnTo>
                    <a:pt x="1181" y="21"/>
                  </a:lnTo>
                  <a:lnTo>
                    <a:pt x="1214" y="39"/>
                  </a:lnTo>
                  <a:lnTo>
                    <a:pt x="1260" y="66"/>
                  </a:lnTo>
                  <a:lnTo>
                    <a:pt x="1308" y="102"/>
                  </a:lnTo>
                  <a:lnTo>
                    <a:pt x="1349" y="121"/>
                  </a:lnTo>
                  <a:lnTo>
                    <a:pt x="1403" y="133"/>
                  </a:lnTo>
                  <a:lnTo>
                    <a:pt x="1458" y="138"/>
                  </a:lnTo>
                  <a:lnTo>
                    <a:pt x="1514" y="133"/>
                  </a:lnTo>
                  <a:lnTo>
                    <a:pt x="1557" y="123"/>
                  </a:lnTo>
                  <a:lnTo>
                    <a:pt x="1593" y="111"/>
                  </a:lnTo>
                  <a:lnTo>
                    <a:pt x="1635" y="84"/>
                  </a:lnTo>
                  <a:lnTo>
                    <a:pt x="1668" y="61"/>
                  </a:lnTo>
                  <a:lnTo>
                    <a:pt x="1704" y="39"/>
                  </a:lnTo>
                  <a:lnTo>
                    <a:pt x="1754" y="18"/>
                  </a:lnTo>
                  <a:lnTo>
                    <a:pt x="1794" y="6"/>
                  </a:lnTo>
                  <a:lnTo>
                    <a:pt x="1844" y="1"/>
                  </a:lnTo>
                  <a:lnTo>
                    <a:pt x="1907" y="0"/>
                  </a:lnTo>
                  <a:lnTo>
                    <a:pt x="1958" y="4"/>
                  </a:lnTo>
                  <a:lnTo>
                    <a:pt x="2003" y="18"/>
                  </a:lnTo>
                  <a:lnTo>
                    <a:pt x="2039" y="33"/>
                  </a:lnTo>
                  <a:lnTo>
                    <a:pt x="2073" y="54"/>
                  </a:lnTo>
                  <a:lnTo>
                    <a:pt x="2118" y="88"/>
                  </a:lnTo>
                  <a:lnTo>
                    <a:pt x="2153" y="109"/>
                  </a:lnTo>
                  <a:lnTo>
                    <a:pt x="2192" y="124"/>
                  </a:lnTo>
                  <a:lnTo>
                    <a:pt x="2244" y="135"/>
                  </a:lnTo>
                  <a:lnTo>
                    <a:pt x="2303" y="138"/>
                  </a:lnTo>
                  <a:lnTo>
                    <a:pt x="2355" y="129"/>
                  </a:lnTo>
                  <a:lnTo>
                    <a:pt x="2412" y="106"/>
                  </a:lnTo>
                  <a:lnTo>
                    <a:pt x="2439" y="87"/>
                  </a:lnTo>
                  <a:lnTo>
                    <a:pt x="2463" y="66"/>
                  </a:lnTo>
                  <a:lnTo>
                    <a:pt x="2475" y="61"/>
                  </a:lnTo>
                  <a:lnTo>
                    <a:pt x="2489" y="61"/>
                  </a:lnTo>
                  <a:lnTo>
                    <a:pt x="2499" y="66"/>
                  </a:lnTo>
                  <a:lnTo>
                    <a:pt x="2507" y="76"/>
                  </a:lnTo>
                  <a:lnTo>
                    <a:pt x="2508" y="85"/>
                  </a:lnTo>
                  <a:lnTo>
                    <a:pt x="2508" y="96"/>
                  </a:lnTo>
                  <a:lnTo>
                    <a:pt x="2504" y="106"/>
                  </a:lnTo>
                  <a:lnTo>
                    <a:pt x="2490" y="118"/>
                  </a:lnTo>
                  <a:lnTo>
                    <a:pt x="2463" y="139"/>
                  </a:lnTo>
                  <a:lnTo>
                    <a:pt x="2429" y="160"/>
                  </a:lnTo>
                  <a:lnTo>
                    <a:pt x="2399" y="172"/>
                  </a:lnTo>
                  <a:lnTo>
                    <a:pt x="2352" y="183"/>
                  </a:lnTo>
                  <a:lnTo>
                    <a:pt x="2298" y="186"/>
                  </a:lnTo>
                  <a:lnTo>
                    <a:pt x="2238" y="184"/>
                  </a:lnTo>
                  <a:lnTo>
                    <a:pt x="2192" y="180"/>
                  </a:lnTo>
                  <a:lnTo>
                    <a:pt x="2156" y="172"/>
                  </a:lnTo>
                  <a:lnTo>
                    <a:pt x="2114" y="156"/>
                  </a:lnTo>
                  <a:lnTo>
                    <a:pt x="2076" y="133"/>
                  </a:lnTo>
                  <a:lnTo>
                    <a:pt x="2049" y="112"/>
                  </a:lnTo>
                  <a:lnTo>
                    <a:pt x="2018" y="87"/>
                  </a:lnTo>
                  <a:lnTo>
                    <a:pt x="1977" y="67"/>
                  </a:lnTo>
                  <a:lnTo>
                    <a:pt x="1934" y="55"/>
                  </a:lnTo>
                  <a:lnTo>
                    <a:pt x="1886" y="49"/>
                  </a:lnTo>
                  <a:lnTo>
                    <a:pt x="1836" y="49"/>
                  </a:lnTo>
                  <a:lnTo>
                    <a:pt x="1776" y="64"/>
                  </a:lnTo>
                  <a:lnTo>
                    <a:pt x="1743" y="79"/>
                  </a:lnTo>
                  <a:lnTo>
                    <a:pt x="1707" y="99"/>
                  </a:lnTo>
                  <a:lnTo>
                    <a:pt x="1677" y="118"/>
                  </a:lnTo>
                  <a:lnTo>
                    <a:pt x="1626" y="147"/>
                  </a:lnTo>
                  <a:lnTo>
                    <a:pt x="1586" y="165"/>
                  </a:lnTo>
                  <a:lnTo>
                    <a:pt x="1535" y="180"/>
                  </a:lnTo>
                  <a:lnTo>
                    <a:pt x="1475" y="186"/>
                  </a:lnTo>
                  <a:lnTo>
                    <a:pt x="1437" y="186"/>
                  </a:lnTo>
                  <a:lnTo>
                    <a:pt x="1377" y="180"/>
                  </a:lnTo>
                  <a:lnTo>
                    <a:pt x="1322" y="165"/>
                  </a:lnTo>
                  <a:lnTo>
                    <a:pt x="1269" y="136"/>
                  </a:lnTo>
                  <a:lnTo>
                    <a:pt x="1230" y="109"/>
                  </a:lnTo>
                  <a:lnTo>
                    <a:pt x="1197" y="84"/>
                  </a:lnTo>
                  <a:lnTo>
                    <a:pt x="1163" y="67"/>
                  </a:lnTo>
                  <a:lnTo>
                    <a:pt x="1128" y="55"/>
                  </a:lnTo>
                  <a:lnTo>
                    <a:pt x="1071" y="48"/>
                  </a:lnTo>
                  <a:lnTo>
                    <a:pt x="1020" y="49"/>
                  </a:lnTo>
                  <a:lnTo>
                    <a:pt x="974" y="57"/>
                  </a:lnTo>
                  <a:lnTo>
                    <a:pt x="914" y="78"/>
                  </a:lnTo>
                  <a:lnTo>
                    <a:pt x="879" y="103"/>
                  </a:lnTo>
                  <a:lnTo>
                    <a:pt x="831" y="135"/>
                  </a:lnTo>
                  <a:lnTo>
                    <a:pt x="777" y="166"/>
                  </a:lnTo>
                  <a:lnTo>
                    <a:pt x="713" y="187"/>
                  </a:lnTo>
                  <a:lnTo>
                    <a:pt x="659" y="193"/>
                  </a:lnTo>
                  <a:lnTo>
                    <a:pt x="600" y="195"/>
                  </a:lnTo>
                  <a:lnTo>
                    <a:pt x="543" y="189"/>
                  </a:lnTo>
                  <a:lnTo>
                    <a:pt x="494" y="175"/>
                  </a:lnTo>
                  <a:lnTo>
                    <a:pt x="450" y="154"/>
                  </a:lnTo>
                  <a:lnTo>
                    <a:pt x="408" y="123"/>
                  </a:lnTo>
                  <a:lnTo>
                    <a:pt x="377" y="99"/>
                  </a:lnTo>
                  <a:lnTo>
                    <a:pt x="338" y="79"/>
                  </a:lnTo>
                  <a:lnTo>
                    <a:pt x="291" y="64"/>
                  </a:lnTo>
                  <a:lnTo>
                    <a:pt x="251" y="60"/>
                  </a:lnTo>
                  <a:lnTo>
                    <a:pt x="191" y="58"/>
                  </a:lnTo>
                  <a:lnTo>
                    <a:pt x="144" y="67"/>
                  </a:lnTo>
                  <a:lnTo>
                    <a:pt x="96" y="82"/>
                  </a:lnTo>
                  <a:lnTo>
                    <a:pt x="56" y="108"/>
                  </a:lnTo>
                  <a:lnTo>
                    <a:pt x="0" y="157"/>
                  </a:lnTo>
                  <a:lnTo>
                    <a:pt x="5" y="93"/>
                  </a:lnTo>
                </a:path>
              </a:pathLst>
            </a:custGeom>
            <a:solidFill>
              <a:schemeClr val="bg2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pic>
          <p:nvPicPr>
            <p:cNvPr id="3077" name="Picture 5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2196"/>
              <a:ext cx="2766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3078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 anchor="b"/>
          <a:lstStyle>
            <a:lvl1pPr>
              <a:defRPr>
                <a:latin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Arial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6472B1A-9DB8-426A-89A0-78E062B1B8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1E2D6A-A55C-4775-81E6-80F946439C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2ABF3F-5591-4283-A1EF-31333FF0A1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011605-CFBD-477A-9DB5-01AD48092A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92FFAA-71C2-4735-A6FF-C95D61360F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D3A85-D76B-4944-A4F3-17F595E32C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35EB69-1014-43CC-B3E1-42913EBF93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A84856-B753-44ED-9601-85902C082B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111549-F581-4FB8-B802-0B2C4FF294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2A6F95-AD0D-4CAB-B943-8345F6BE82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1776A1-91B7-41DE-AF44-F9E880C1AD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chemeClr val="bg1"/>
            </a:gs>
            <a:gs pos="100000">
              <a:schemeClr val="bg2"/>
            </a:gs>
          </a:gsLst>
          <a:path path="shape">
            <a:fillToRect l="7500" t="8888" r="7501" b="74445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1581150"/>
            <a:ext cx="9142413" cy="5275263"/>
            <a:chOff x="0" y="996"/>
            <a:chExt cx="5759" cy="3323"/>
          </a:xfrm>
        </p:grpSpPr>
        <p:pic>
          <p:nvPicPr>
            <p:cNvPr id="2051" name="Picture 3"/>
            <p:cNvPicPr>
              <a:picLocks noChangeArrowheads="1"/>
            </p:cNvPicPr>
            <p:nvPr/>
          </p:nvPicPr>
          <p:blipFill>
            <a:blip r:embed="rId13"/>
            <a:srcRect r="27339" b="11440"/>
            <a:stretch>
              <a:fillRect/>
            </a:stretch>
          </p:blipFill>
          <p:spPr bwMode="auto">
            <a:xfrm>
              <a:off x="3976" y="1423"/>
              <a:ext cx="1783" cy="28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052" name="Freeform 4"/>
            <p:cNvSpPr>
              <a:spLocks/>
            </p:cNvSpPr>
            <p:nvPr/>
          </p:nvSpPr>
          <p:spPr bwMode="auto">
            <a:xfrm>
              <a:off x="0" y="3522"/>
              <a:ext cx="2509" cy="196"/>
            </a:xfrm>
            <a:custGeom>
              <a:avLst/>
              <a:gdLst/>
              <a:ahLst/>
              <a:cxnLst>
                <a:cxn ang="0">
                  <a:pos x="39" y="61"/>
                </a:cxn>
                <a:cxn ang="0">
                  <a:pos x="104" y="28"/>
                </a:cxn>
                <a:cxn ang="0">
                  <a:pos x="182" y="13"/>
                </a:cxn>
                <a:cxn ang="0">
                  <a:pos x="281" y="13"/>
                </a:cxn>
                <a:cxn ang="0">
                  <a:pos x="357" y="34"/>
                </a:cxn>
                <a:cxn ang="0">
                  <a:pos x="440" y="85"/>
                </a:cxn>
                <a:cxn ang="0">
                  <a:pos x="509" y="129"/>
                </a:cxn>
                <a:cxn ang="0">
                  <a:pos x="626" y="148"/>
                </a:cxn>
                <a:cxn ang="0">
                  <a:pos x="728" y="135"/>
                </a:cxn>
                <a:cxn ang="0">
                  <a:pos x="806" y="93"/>
                </a:cxn>
                <a:cxn ang="0">
                  <a:pos x="899" y="36"/>
                </a:cxn>
                <a:cxn ang="0">
                  <a:pos x="998" y="4"/>
                </a:cxn>
                <a:cxn ang="0">
                  <a:pos x="1119" y="6"/>
                </a:cxn>
                <a:cxn ang="0">
                  <a:pos x="1214" y="39"/>
                </a:cxn>
                <a:cxn ang="0">
                  <a:pos x="1308" y="102"/>
                </a:cxn>
                <a:cxn ang="0">
                  <a:pos x="1403" y="133"/>
                </a:cxn>
                <a:cxn ang="0">
                  <a:pos x="1514" y="133"/>
                </a:cxn>
                <a:cxn ang="0">
                  <a:pos x="1593" y="111"/>
                </a:cxn>
                <a:cxn ang="0">
                  <a:pos x="1668" y="61"/>
                </a:cxn>
                <a:cxn ang="0">
                  <a:pos x="1754" y="18"/>
                </a:cxn>
                <a:cxn ang="0">
                  <a:pos x="1844" y="1"/>
                </a:cxn>
                <a:cxn ang="0">
                  <a:pos x="1958" y="4"/>
                </a:cxn>
                <a:cxn ang="0">
                  <a:pos x="2039" y="33"/>
                </a:cxn>
                <a:cxn ang="0">
                  <a:pos x="2118" y="88"/>
                </a:cxn>
                <a:cxn ang="0">
                  <a:pos x="2192" y="124"/>
                </a:cxn>
                <a:cxn ang="0">
                  <a:pos x="2303" y="138"/>
                </a:cxn>
                <a:cxn ang="0">
                  <a:pos x="2412" y="106"/>
                </a:cxn>
                <a:cxn ang="0">
                  <a:pos x="2463" y="66"/>
                </a:cxn>
                <a:cxn ang="0">
                  <a:pos x="2489" y="61"/>
                </a:cxn>
                <a:cxn ang="0">
                  <a:pos x="2507" y="76"/>
                </a:cxn>
                <a:cxn ang="0">
                  <a:pos x="2508" y="96"/>
                </a:cxn>
                <a:cxn ang="0">
                  <a:pos x="2490" y="118"/>
                </a:cxn>
                <a:cxn ang="0">
                  <a:pos x="2429" y="160"/>
                </a:cxn>
                <a:cxn ang="0">
                  <a:pos x="2352" y="183"/>
                </a:cxn>
                <a:cxn ang="0">
                  <a:pos x="2238" y="184"/>
                </a:cxn>
                <a:cxn ang="0">
                  <a:pos x="2156" y="172"/>
                </a:cxn>
                <a:cxn ang="0">
                  <a:pos x="2076" y="133"/>
                </a:cxn>
                <a:cxn ang="0">
                  <a:pos x="2018" y="87"/>
                </a:cxn>
                <a:cxn ang="0">
                  <a:pos x="1934" y="55"/>
                </a:cxn>
                <a:cxn ang="0">
                  <a:pos x="1836" y="49"/>
                </a:cxn>
                <a:cxn ang="0">
                  <a:pos x="1743" y="79"/>
                </a:cxn>
                <a:cxn ang="0">
                  <a:pos x="1677" y="118"/>
                </a:cxn>
                <a:cxn ang="0">
                  <a:pos x="1586" y="165"/>
                </a:cxn>
                <a:cxn ang="0">
                  <a:pos x="1475" y="186"/>
                </a:cxn>
                <a:cxn ang="0">
                  <a:pos x="1377" y="180"/>
                </a:cxn>
                <a:cxn ang="0">
                  <a:pos x="1269" y="136"/>
                </a:cxn>
                <a:cxn ang="0">
                  <a:pos x="1197" y="84"/>
                </a:cxn>
                <a:cxn ang="0">
                  <a:pos x="1128" y="55"/>
                </a:cxn>
                <a:cxn ang="0">
                  <a:pos x="1020" y="49"/>
                </a:cxn>
                <a:cxn ang="0">
                  <a:pos x="914" y="78"/>
                </a:cxn>
                <a:cxn ang="0">
                  <a:pos x="831" y="135"/>
                </a:cxn>
                <a:cxn ang="0">
                  <a:pos x="713" y="187"/>
                </a:cxn>
                <a:cxn ang="0">
                  <a:pos x="600" y="195"/>
                </a:cxn>
                <a:cxn ang="0">
                  <a:pos x="494" y="175"/>
                </a:cxn>
                <a:cxn ang="0">
                  <a:pos x="408" y="123"/>
                </a:cxn>
                <a:cxn ang="0">
                  <a:pos x="338" y="79"/>
                </a:cxn>
                <a:cxn ang="0">
                  <a:pos x="251" y="60"/>
                </a:cxn>
                <a:cxn ang="0">
                  <a:pos x="144" y="67"/>
                </a:cxn>
                <a:cxn ang="0">
                  <a:pos x="56" y="108"/>
                </a:cxn>
                <a:cxn ang="0">
                  <a:pos x="5" y="93"/>
                </a:cxn>
              </a:cxnLst>
              <a:rect l="0" t="0" r="r" b="b"/>
              <a:pathLst>
                <a:path w="2509" h="196">
                  <a:moveTo>
                    <a:pt x="5" y="93"/>
                  </a:moveTo>
                  <a:lnTo>
                    <a:pt x="39" y="61"/>
                  </a:lnTo>
                  <a:lnTo>
                    <a:pt x="71" y="43"/>
                  </a:lnTo>
                  <a:lnTo>
                    <a:pt x="104" y="28"/>
                  </a:lnTo>
                  <a:lnTo>
                    <a:pt x="144" y="18"/>
                  </a:lnTo>
                  <a:lnTo>
                    <a:pt x="182" y="13"/>
                  </a:lnTo>
                  <a:lnTo>
                    <a:pt x="227" y="10"/>
                  </a:lnTo>
                  <a:lnTo>
                    <a:pt x="281" y="13"/>
                  </a:lnTo>
                  <a:lnTo>
                    <a:pt x="321" y="22"/>
                  </a:lnTo>
                  <a:lnTo>
                    <a:pt x="357" y="34"/>
                  </a:lnTo>
                  <a:lnTo>
                    <a:pt x="408" y="60"/>
                  </a:lnTo>
                  <a:lnTo>
                    <a:pt x="440" y="85"/>
                  </a:lnTo>
                  <a:lnTo>
                    <a:pt x="474" y="111"/>
                  </a:lnTo>
                  <a:lnTo>
                    <a:pt x="509" y="129"/>
                  </a:lnTo>
                  <a:lnTo>
                    <a:pt x="561" y="142"/>
                  </a:lnTo>
                  <a:lnTo>
                    <a:pt x="626" y="148"/>
                  </a:lnTo>
                  <a:lnTo>
                    <a:pt x="677" y="145"/>
                  </a:lnTo>
                  <a:lnTo>
                    <a:pt x="728" y="135"/>
                  </a:lnTo>
                  <a:lnTo>
                    <a:pt x="770" y="117"/>
                  </a:lnTo>
                  <a:lnTo>
                    <a:pt x="806" y="93"/>
                  </a:lnTo>
                  <a:lnTo>
                    <a:pt x="860" y="57"/>
                  </a:lnTo>
                  <a:lnTo>
                    <a:pt x="899" y="36"/>
                  </a:lnTo>
                  <a:lnTo>
                    <a:pt x="950" y="13"/>
                  </a:lnTo>
                  <a:lnTo>
                    <a:pt x="998" y="4"/>
                  </a:lnTo>
                  <a:lnTo>
                    <a:pt x="1043" y="3"/>
                  </a:lnTo>
                  <a:lnTo>
                    <a:pt x="1119" y="6"/>
                  </a:lnTo>
                  <a:lnTo>
                    <a:pt x="1181" y="21"/>
                  </a:lnTo>
                  <a:lnTo>
                    <a:pt x="1214" y="39"/>
                  </a:lnTo>
                  <a:lnTo>
                    <a:pt x="1260" y="66"/>
                  </a:lnTo>
                  <a:lnTo>
                    <a:pt x="1308" y="102"/>
                  </a:lnTo>
                  <a:lnTo>
                    <a:pt x="1349" y="121"/>
                  </a:lnTo>
                  <a:lnTo>
                    <a:pt x="1403" y="133"/>
                  </a:lnTo>
                  <a:lnTo>
                    <a:pt x="1458" y="138"/>
                  </a:lnTo>
                  <a:lnTo>
                    <a:pt x="1514" y="133"/>
                  </a:lnTo>
                  <a:lnTo>
                    <a:pt x="1557" y="123"/>
                  </a:lnTo>
                  <a:lnTo>
                    <a:pt x="1593" y="111"/>
                  </a:lnTo>
                  <a:lnTo>
                    <a:pt x="1635" y="84"/>
                  </a:lnTo>
                  <a:lnTo>
                    <a:pt x="1668" y="61"/>
                  </a:lnTo>
                  <a:lnTo>
                    <a:pt x="1704" y="39"/>
                  </a:lnTo>
                  <a:lnTo>
                    <a:pt x="1754" y="18"/>
                  </a:lnTo>
                  <a:lnTo>
                    <a:pt x="1794" y="6"/>
                  </a:lnTo>
                  <a:lnTo>
                    <a:pt x="1844" y="1"/>
                  </a:lnTo>
                  <a:lnTo>
                    <a:pt x="1907" y="0"/>
                  </a:lnTo>
                  <a:lnTo>
                    <a:pt x="1958" y="4"/>
                  </a:lnTo>
                  <a:lnTo>
                    <a:pt x="2003" y="18"/>
                  </a:lnTo>
                  <a:lnTo>
                    <a:pt x="2039" y="33"/>
                  </a:lnTo>
                  <a:lnTo>
                    <a:pt x="2073" y="54"/>
                  </a:lnTo>
                  <a:lnTo>
                    <a:pt x="2118" y="88"/>
                  </a:lnTo>
                  <a:lnTo>
                    <a:pt x="2153" y="109"/>
                  </a:lnTo>
                  <a:lnTo>
                    <a:pt x="2192" y="124"/>
                  </a:lnTo>
                  <a:lnTo>
                    <a:pt x="2244" y="135"/>
                  </a:lnTo>
                  <a:lnTo>
                    <a:pt x="2303" y="138"/>
                  </a:lnTo>
                  <a:lnTo>
                    <a:pt x="2355" y="129"/>
                  </a:lnTo>
                  <a:lnTo>
                    <a:pt x="2412" y="106"/>
                  </a:lnTo>
                  <a:lnTo>
                    <a:pt x="2439" y="87"/>
                  </a:lnTo>
                  <a:lnTo>
                    <a:pt x="2463" y="66"/>
                  </a:lnTo>
                  <a:lnTo>
                    <a:pt x="2475" y="61"/>
                  </a:lnTo>
                  <a:lnTo>
                    <a:pt x="2489" y="61"/>
                  </a:lnTo>
                  <a:lnTo>
                    <a:pt x="2499" y="66"/>
                  </a:lnTo>
                  <a:lnTo>
                    <a:pt x="2507" y="76"/>
                  </a:lnTo>
                  <a:lnTo>
                    <a:pt x="2508" y="85"/>
                  </a:lnTo>
                  <a:lnTo>
                    <a:pt x="2508" y="96"/>
                  </a:lnTo>
                  <a:lnTo>
                    <a:pt x="2504" y="106"/>
                  </a:lnTo>
                  <a:lnTo>
                    <a:pt x="2490" y="118"/>
                  </a:lnTo>
                  <a:lnTo>
                    <a:pt x="2463" y="139"/>
                  </a:lnTo>
                  <a:lnTo>
                    <a:pt x="2429" y="160"/>
                  </a:lnTo>
                  <a:lnTo>
                    <a:pt x="2399" y="172"/>
                  </a:lnTo>
                  <a:lnTo>
                    <a:pt x="2352" y="183"/>
                  </a:lnTo>
                  <a:lnTo>
                    <a:pt x="2298" y="186"/>
                  </a:lnTo>
                  <a:lnTo>
                    <a:pt x="2238" y="184"/>
                  </a:lnTo>
                  <a:lnTo>
                    <a:pt x="2192" y="180"/>
                  </a:lnTo>
                  <a:lnTo>
                    <a:pt x="2156" y="172"/>
                  </a:lnTo>
                  <a:lnTo>
                    <a:pt x="2114" y="156"/>
                  </a:lnTo>
                  <a:lnTo>
                    <a:pt x="2076" y="133"/>
                  </a:lnTo>
                  <a:lnTo>
                    <a:pt x="2049" y="112"/>
                  </a:lnTo>
                  <a:lnTo>
                    <a:pt x="2018" y="87"/>
                  </a:lnTo>
                  <a:lnTo>
                    <a:pt x="1977" y="67"/>
                  </a:lnTo>
                  <a:lnTo>
                    <a:pt x="1934" y="55"/>
                  </a:lnTo>
                  <a:lnTo>
                    <a:pt x="1886" y="49"/>
                  </a:lnTo>
                  <a:lnTo>
                    <a:pt x="1836" y="49"/>
                  </a:lnTo>
                  <a:lnTo>
                    <a:pt x="1776" y="64"/>
                  </a:lnTo>
                  <a:lnTo>
                    <a:pt x="1743" y="79"/>
                  </a:lnTo>
                  <a:lnTo>
                    <a:pt x="1707" y="99"/>
                  </a:lnTo>
                  <a:lnTo>
                    <a:pt x="1677" y="118"/>
                  </a:lnTo>
                  <a:lnTo>
                    <a:pt x="1626" y="147"/>
                  </a:lnTo>
                  <a:lnTo>
                    <a:pt x="1586" y="165"/>
                  </a:lnTo>
                  <a:lnTo>
                    <a:pt x="1535" y="180"/>
                  </a:lnTo>
                  <a:lnTo>
                    <a:pt x="1475" y="186"/>
                  </a:lnTo>
                  <a:lnTo>
                    <a:pt x="1437" y="186"/>
                  </a:lnTo>
                  <a:lnTo>
                    <a:pt x="1377" y="180"/>
                  </a:lnTo>
                  <a:lnTo>
                    <a:pt x="1322" y="165"/>
                  </a:lnTo>
                  <a:lnTo>
                    <a:pt x="1269" y="136"/>
                  </a:lnTo>
                  <a:lnTo>
                    <a:pt x="1230" y="109"/>
                  </a:lnTo>
                  <a:lnTo>
                    <a:pt x="1197" y="84"/>
                  </a:lnTo>
                  <a:lnTo>
                    <a:pt x="1163" y="67"/>
                  </a:lnTo>
                  <a:lnTo>
                    <a:pt x="1128" y="55"/>
                  </a:lnTo>
                  <a:lnTo>
                    <a:pt x="1071" y="48"/>
                  </a:lnTo>
                  <a:lnTo>
                    <a:pt x="1020" y="49"/>
                  </a:lnTo>
                  <a:lnTo>
                    <a:pt x="974" y="57"/>
                  </a:lnTo>
                  <a:lnTo>
                    <a:pt x="914" y="78"/>
                  </a:lnTo>
                  <a:lnTo>
                    <a:pt x="879" y="103"/>
                  </a:lnTo>
                  <a:lnTo>
                    <a:pt x="831" y="135"/>
                  </a:lnTo>
                  <a:lnTo>
                    <a:pt x="777" y="166"/>
                  </a:lnTo>
                  <a:lnTo>
                    <a:pt x="713" y="187"/>
                  </a:lnTo>
                  <a:lnTo>
                    <a:pt x="659" y="193"/>
                  </a:lnTo>
                  <a:lnTo>
                    <a:pt x="600" y="195"/>
                  </a:lnTo>
                  <a:lnTo>
                    <a:pt x="543" y="189"/>
                  </a:lnTo>
                  <a:lnTo>
                    <a:pt x="494" y="175"/>
                  </a:lnTo>
                  <a:lnTo>
                    <a:pt x="450" y="154"/>
                  </a:lnTo>
                  <a:lnTo>
                    <a:pt x="408" y="123"/>
                  </a:lnTo>
                  <a:lnTo>
                    <a:pt x="377" y="99"/>
                  </a:lnTo>
                  <a:lnTo>
                    <a:pt x="338" y="79"/>
                  </a:lnTo>
                  <a:lnTo>
                    <a:pt x="291" y="64"/>
                  </a:lnTo>
                  <a:lnTo>
                    <a:pt x="251" y="60"/>
                  </a:lnTo>
                  <a:lnTo>
                    <a:pt x="191" y="58"/>
                  </a:lnTo>
                  <a:lnTo>
                    <a:pt x="144" y="67"/>
                  </a:lnTo>
                  <a:lnTo>
                    <a:pt x="96" y="82"/>
                  </a:lnTo>
                  <a:lnTo>
                    <a:pt x="56" y="108"/>
                  </a:lnTo>
                  <a:lnTo>
                    <a:pt x="0" y="157"/>
                  </a:lnTo>
                  <a:lnTo>
                    <a:pt x="5" y="93"/>
                  </a:lnTo>
                </a:path>
              </a:pathLst>
            </a:custGeom>
            <a:solidFill>
              <a:schemeClr val="bg2"/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pic>
          <p:nvPicPr>
            <p:cNvPr id="2053" name="Picture 5"/>
            <p:cNvPicPr>
              <a:picLocks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0" y="996"/>
              <a:ext cx="2766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4FBC8A62-CFA0-4E0E-B8DE-1175C63D04E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harazmi-statistics.ir/fa/default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4245768"/>
            <a:ext cx="39604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4400" dirty="0" smtClean="0">
                <a:cs typeface="B Titr" pitchFamily="2" charset="-78"/>
              </a:rPr>
              <a:t>عنوان</a:t>
            </a:r>
            <a:endParaRPr lang="en-US" sz="4400" dirty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2123728" y="6093296"/>
            <a:ext cx="5113337" cy="647700"/>
          </a:xfrm>
          <a:prstGeom prst="rect">
            <a:avLst/>
          </a:prstGeom>
          <a:ln/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rtl="1" eaLnBrk="1" hangingPunct="1"/>
            <a:r>
              <a:rPr lang="fa-IR" dirty="0"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 eaLnBrk="1" hangingPunct="1"/>
            <a:r>
              <a:rPr lang="en-US" dirty="0">
                <a:solidFill>
                  <a:srgbClr val="FF0000"/>
                </a:solidFill>
                <a:cs typeface="B Titr" pitchFamily="2" charset="-78"/>
                <a:hlinkClick r:id="rId2"/>
              </a:rPr>
              <a:t>www.Kharazmi-Statistics.ir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umbers design template">
  <a:themeElements>
    <a:clrScheme name="Office Theme 2">
      <a:dk1>
        <a:srgbClr val="000000"/>
      </a:dk1>
      <a:lt1>
        <a:srgbClr val="FFFFEE"/>
      </a:lt1>
      <a:dk2>
        <a:srgbClr val="000000"/>
      </a:dk2>
      <a:lt2>
        <a:srgbClr val="C3B59F"/>
      </a:lt2>
      <a:accent1>
        <a:srgbClr val="9CB3D8"/>
      </a:accent1>
      <a:accent2>
        <a:srgbClr val="F8F8F8"/>
      </a:accent2>
      <a:accent3>
        <a:srgbClr val="FFFFF5"/>
      </a:accent3>
      <a:accent4>
        <a:srgbClr val="000000"/>
      </a:accent4>
      <a:accent5>
        <a:srgbClr val="CBD6E9"/>
      </a:accent5>
      <a:accent6>
        <a:srgbClr val="E1E1E1"/>
      </a:accent6>
      <a:hlink>
        <a:srgbClr val="A9A460"/>
      </a:hlink>
      <a:folHlink>
        <a:srgbClr val="E4E1D7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7F796F"/>
        </a:dk1>
        <a:lt1>
          <a:srgbClr val="FFFFFF"/>
        </a:lt1>
        <a:dk2>
          <a:srgbClr val="BDBB92"/>
        </a:dk2>
        <a:lt2>
          <a:srgbClr val="FFFFCC"/>
        </a:lt2>
        <a:accent1>
          <a:srgbClr val="8B91B9"/>
        </a:accent1>
        <a:accent2>
          <a:srgbClr val="D5D9B7"/>
        </a:accent2>
        <a:accent3>
          <a:srgbClr val="DBDAC7"/>
        </a:accent3>
        <a:accent4>
          <a:srgbClr val="DADADA"/>
        </a:accent4>
        <a:accent5>
          <a:srgbClr val="C4C7D9"/>
        </a:accent5>
        <a:accent6>
          <a:srgbClr val="C1C4A6"/>
        </a:accent6>
        <a:hlink>
          <a:srgbClr val="B46875"/>
        </a:hlink>
        <a:folHlink>
          <a:srgbClr val="C2BAA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EE"/>
        </a:lt1>
        <a:dk2>
          <a:srgbClr val="000000"/>
        </a:dk2>
        <a:lt2>
          <a:srgbClr val="C3B59F"/>
        </a:lt2>
        <a:accent1>
          <a:srgbClr val="9CB3D8"/>
        </a:accent1>
        <a:accent2>
          <a:srgbClr val="F8F8F8"/>
        </a:accent2>
        <a:accent3>
          <a:srgbClr val="FFFFF5"/>
        </a:accent3>
        <a:accent4>
          <a:srgbClr val="000000"/>
        </a:accent4>
        <a:accent5>
          <a:srgbClr val="CBD6E9"/>
        </a:accent5>
        <a:accent6>
          <a:srgbClr val="E1E1E1"/>
        </a:accent6>
        <a:hlink>
          <a:srgbClr val="A9A460"/>
        </a:hlink>
        <a:folHlink>
          <a:srgbClr val="E4E1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Numbers design template</Template>
  <TotalTime>7840</TotalTime>
  <Words>13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Numbers design template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Mediation and Moderation:</dc:title>
  <dc:creator>Rob</dc:creator>
  <cp:lastModifiedBy>aa</cp:lastModifiedBy>
  <cp:revision>72</cp:revision>
  <cp:lastPrinted>1601-01-01T00:00:00Z</cp:lastPrinted>
  <dcterms:created xsi:type="dcterms:W3CDTF">2011-10-11T14:43:56Z</dcterms:created>
  <dcterms:modified xsi:type="dcterms:W3CDTF">2015-10-28T15:40:23Z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TC011775141033</vt:lpwstr>
  </property>
</Properties>
</file>