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9" r:id="rId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B92D14"/>
    <a:srgbClr val="35759D"/>
    <a:srgbClr val="35B19D"/>
    <a:srgbClr val="000000"/>
    <a:srgbClr val="E8E8E8"/>
    <a:srgbClr val="4B9600"/>
    <a:srgbClr val="36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B74801-7193-4FBA-9EAE-D5FB3535B5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47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44270-47E3-40DB-8C97-11B6F417C31E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4BBA8-A91B-4E8C-A8E9-7D4CF8CA31FD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B53582-C862-422E-872F-C92E21F84E19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5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2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0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30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8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08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365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3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4364" y="4495800"/>
            <a:ext cx="6629400" cy="1295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rtl="1"/>
            <a:r>
              <a:rPr lang="fa-IR" sz="4400" dirty="0" smtClean="0">
                <a:solidFill>
                  <a:srgbClr val="4D4D4D"/>
                </a:solidFill>
                <a:cs typeface="B Titr" pitchFamily="2" charset="-78"/>
              </a:rPr>
              <a:t>عنوان</a:t>
            </a:r>
            <a:endParaRPr lang="ru-RU" sz="4400" dirty="0">
              <a:solidFill>
                <a:srgbClr val="4D4D4D"/>
              </a:solidFill>
              <a:cs typeface="B Titr" pitchFamily="2" charset="-78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0" y="655638"/>
            <a:ext cx="6248400" cy="715962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/>
          <a:lstStyle/>
          <a:p>
            <a:pPr algn="r" rtl="1"/>
            <a:r>
              <a:rPr lang="en-US" sz="4000" dirty="0"/>
              <a:t>Slide master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0" y="1600200"/>
            <a:ext cx="6324600" cy="419100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en-US" altLang="ko-KR" sz="1800" dirty="0">
                <a:latin typeface="Verdana" pitchFamily="34" charset="0"/>
                <a:ea typeface="굴림" charset="-127"/>
              </a:rPr>
              <a:t>Your Text here</a:t>
            </a:r>
          </a:p>
          <a:p>
            <a:pPr algn="r" rtl="1"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1800" dirty="0" err="1">
                <a:latin typeface="Verdana" pitchFamily="34" charset="0"/>
                <a:ea typeface="굴림" charset="-127"/>
              </a:rPr>
              <a:t>Lorem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ipsum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dolor sit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amet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consectetuer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adipiscing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elit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sed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diam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nonummy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nibh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euismod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tincidunt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laoreet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magna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aliquam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erat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volutpat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.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wisi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enim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ad minim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veniam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quis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nostrud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exerci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tation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ullamcorper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suscipit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lobortis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nisl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aliquip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ex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ea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commodo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. </a:t>
            </a:r>
          </a:p>
          <a:p>
            <a:pPr algn="r" rtl="1">
              <a:lnSpc>
                <a:spcPct val="80000"/>
              </a:lnSpc>
            </a:pPr>
            <a:endParaRPr lang="en-US" altLang="ko-KR" sz="1800" dirty="0"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1800" dirty="0" err="1">
                <a:latin typeface="Verdana" pitchFamily="34" charset="0"/>
                <a:ea typeface="굴림" charset="-127"/>
              </a:rPr>
              <a:t>Duis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autem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eum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iriure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dolor in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hendrerit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in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vulputate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velit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esse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molestie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vel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illum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eu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feugiat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nulla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facilisis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at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vero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eros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accumsan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et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iusto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odio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dignissim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qui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blandit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praesent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luptatum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zzril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delenit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augue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duis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te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feugait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nulla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latin typeface="Verdana" pitchFamily="34" charset="0"/>
                <a:ea typeface="굴림" charset="-127"/>
              </a:rPr>
              <a:t>facilisi</a:t>
            </a:r>
            <a:r>
              <a:rPr lang="en-US" altLang="ko-KR" sz="1800" dirty="0">
                <a:latin typeface="Verdana" pitchFamily="34" charset="0"/>
                <a:ea typeface="굴림" charset="-127"/>
              </a:rPr>
              <a:t>.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6084012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sz="2000" dirty="0" smtClean="0">
                <a:cs typeface="B Titr" pitchFamily="2" charset="-78"/>
                <a:hlinkClick r:id="rId3"/>
              </a:rPr>
              <a:t>www.Kharazmi-Statistics.ir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algn="r" rtl="1"/>
            <a:r>
              <a:rPr lang="en-US" sz="4000" dirty="0">
                <a:solidFill>
                  <a:srgbClr val="4D4D4D"/>
                </a:solidFill>
              </a:rPr>
              <a:t>Print master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30363"/>
            <a:ext cx="6934200" cy="4267200"/>
          </a:xfrm>
        </p:spPr>
        <p:txBody>
          <a:bodyPr/>
          <a:lstStyle/>
          <a:p>
            <a:pPr algn="r" rtl="1">
              <a:lnSpc>
                <a:spcPct val="80000"/>
              </a:lnSpc>
            </a:pP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Your Text here</a:t>
            </a:r>
          </a:p>
          <a:p>
            <a:pPr algn="r" rtl="1">
              <a:lnSpc>
                <a:spcPct val="80000"/>
              </a:lnSpc>
            </a:pPr>
            <a:endParaRPr lang="en-US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Lorem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ipsum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dolor sit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amet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consectetuer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adipiscing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elit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sed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diam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nonummy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nibh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euismod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tincidunt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laoreet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magna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aliquam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erat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volutpat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wisi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enim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ad minim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veniam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quis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nostrud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exerci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tation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ullamcorper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suscipit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lobortis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nisl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aliquip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ex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ea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commodo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. </a:t>
            </a:r>
          </a:p>
          <a:p>
            <a:pPr algn="r" rtl="1">
              <a:lnSpc>
                <a:spcPct val="80000"/>
              </a:lnSpc>
            </a:pPr>
            <a:endParaRPr lang="en-US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 algn="r" rtl="1">
              <a:lnSpc>
                <a:spcPct val="80000"/>
              </a:lnSpc>
            </a:pP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Duis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autem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vel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eum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iriure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dolor in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hendrerit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in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vulputate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velit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esse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molestie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consequat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,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vel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illum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eu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feugiat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nulla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facilisis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at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vero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eros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et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accumsan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et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iusto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odio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dignissim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qui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blandit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praesent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luptatum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zzril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delenit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augue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duis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dolore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te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feugait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nulla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en-US" altLang="ko-KR" sz="1800" dirty="0" err="1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facilisi</a:t>
            </a:r>
            <a:r>
              <a:rPr lang="en-US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.</a:t>
            </a:r>
            <a:endParaRPr lang="en-US" sz="1800" dirty="0">
              <a:solidFill>
                <a:srgbClr val="4D4D4D"/>
              </a:solidFill>
            </a:endParaRPr>
          </a:p>
          <a:p>
            <a:pPr>
              <a:lnSpc>
                <a:spcPct val="80000"/>
              </a:lnSpc>
            </a:pPr>
            <a:endParaRPr lang="en-US" sz="1800" dirty="0">
              <a:solidFill>
                <a:srgbClr val="4D4D4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2">
  <a:themeElements>
    <a:clrScheme name="">
      <a:dk1>
        <a:srgbClr val="5F5F5F"/>
      </a:dk1>
      <a:lt1>
        <a:srgbClr val="FFFFFF"/>
      </a:lt1>
      <a:dk2>
        <a:srgbClr val="5F5F5F"/>
      </a:dk2>
      <a:lt2>
        <a:srgbClr val="478E00"/>
      </a:lt2>
      <a:accent1>
        <a:srgbClr val="5EA400"/>
      </a:accent1>
      <a:accent2>
        <a:srgbClr val="92CC00"/>
      </a:accent2>
      <a:accent3>
        <a:srgbClr val="FFFFFF"/>
      </a:accent3>
      <a:accent4>
        <a:srgbClr val="505050"/>
      </a:accent4>
      <a:accent5>
        <a:srgbClr val="B6CFAA"/>
      </a:accent5>
      <a:accent6>
        <a:srgbClr val="84B900"/>
      </a:accent6>
      <a:hlink>
        <a:srgbClr val="B3E00B"/>
      </a:hlink>
      <a:folHlink>
        <a:srgbClr val="D1D1D1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powerpoint-template2</Template>
  <TotalTime>1</TotalTime>
  <Words>208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powerpoint-template2</vt:lpstr>
      <vt:lpstr>عنوان</vt:lpstr>
      <vt:lpstr>Slide master</vt:lpstr>
      <vt:lpstr>Print master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</dc:title>
  <dc:creator>aa</dc:creator>
  <cp:lastModifiedBy>aa</cp:lastModifiedBy>
  <cp:revision>2</cp:revision>
  <dcterms:created xsi:type="dcterms:W3CDTF">2015-10-28T12:15:23Z</dcterms:created>
  <dcterms:modified xsi:type="dcterms:W3CDTF">2015-10-28T16:39:01Z</dcterms:modified>
</cp:coreProperties>
</file>