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7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0E08"/>
    <a:srgbClr val="B92D14"/>
    <a:srgbClr val="35759D"/>
    <a:srgbClr val="35B19D"/>
    <a:srgbClr val="000000"/>
    <a:srgbClr val="FFFF00"/>
    <a:srgbClr val="491403"/>
    <a:srgbClr val="3A1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536" autoAdjust="0"/>
    <p:restoredTop sz="95596" autoAdjust="0"/>
  </p:normalViewPr>
  <p:slideViewPr>
    <p:cSldViewPr>
      <p:cViewPr>
        <p:scale>
          <a:sx n="70" d="100"/>
          <a:sy n="70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782C43-36EC-4DCC-9659-ECAE655C6E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72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9261FE-CCD5-4CCE-B11C-6D569D4E79BE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7B491F-1FBA-4062-8B46-D0185981E009}" type="slidenum">
              <a:rPr lang="en-US"/>
              <a:pPr/>
              <a:t>2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AF8753-FAAC-4FEB-BF42-5D4650F7B898}" type="slidenum">
              <a:rPr lang="en-US"/>
              <a:pPr/>
              <a:t>3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181600"/>
            <a:ext cx="75438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5791200"/>
            <a:ext cx="75438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346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43650" y="3810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4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359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816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1336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1336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9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60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78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311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1230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3929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73152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133600"/>
            <a:ext cx="7315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harazmi-statistics.ir/fa/default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762000" y="4876800"/>
            <a:ext cx="7543800" cy="704850"/>
          </a:xfrm>
        </p:spPr>
        <p:txBody>
          <a:bodyPr/>
          <a:lstStyle/>
          <a:p>
            <a:pPr algn="ctr" rtl="1"/>
            <a:r>
              <a:rPr lang="fa-IR" dirty="0" smtClean="0">
                <a:cs typeface="B Titr" pitchFamily="2" charset="-78"/>
              </a:rPr>
              <a:t>عنوان</a:t>
            </a:r>
            <a:endParaRPr lang="ru-RU" dirty="0">
              <a:cs typeface="B Titr" pitchFamily="2" charset="-78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7315200" cy="715963"/>
          </a:xfrm>
        </p:spPr>
        <p:txBody>
          <a:bodyPr/>
          <a:lstStyle/>
          <a:p>
            <a:pPr algn="r" rtl="1"/>
            <a:r>
              <a:rPr lang="en-US" sz="4000" dirty="0"/>
              <a:t>Slide master</a:t>
            </a:r>
            <a:endParaRPr lang="ru-RU" sz="4000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90600" y="2133600"/>
            <a:ext cx="7315200" cy="3886200"/>
          </a:xfrm>
        </p:spPr>
        <p:txBody>
          <a:bodyPr/>
          <a:lstStyle/>
          <a:p>
            <a:pPr algn="r" rtl="1">
              <a:lnSpc>
                <a:spcPct val="80000"/>
              </a:lnSpc>
            </a:pPr>
            <a:r>
              <a:rPr lang="en-US" altLang="ko-KR" sz="2400" dirty="0">
                <a:latin typeface="Verdana" pitchFamily="34" charset="0"/>
                <a:ea typeface="굴림" charset="-127"/>
              </a:rPr>
              <a:t>Your Text here</a:t>
            </a:r>
          </a:p>
          <a:p>
            <a:pPr algn="r" rtl="1">
              <a:lnSpc>
                <a:spcPct val="80000"/>
              </a:lnSpc>
            </a:pPr>
            <a:endParaRPr lang="en-US" altLang="ko-KR" sz="2000" dirty="0">
              <a:latin typeface="Verdana" pitchFamily="34" charset="0"/>
              <a:ea typeface="굴림" charset="-127"/>
            </a:endParaRPr>
          </a:p>
          <a:p>
            <a:pPr algn="r" rtl="1">
              <a:lnSpc>
                <a:spcPct val="80000"/>
              </a:lnSpc>
            </a:pPr>
            <a:r>
              <a:rPr lang="en-US" altLang="ko-KR" sz="2000" dirty="0" err="1">
                <a:latin typeface="Verdana" pitchFamily="34" charset="0"/>
                <a:ea typeface="굴림" charset="-127"/>
              </a:rPr>
              <a:t>Lorem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ipsum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dolor sit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amet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,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consectetuer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adipiscing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elit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,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sed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diam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nonummy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nibh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euismod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tincidunt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ut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laoreet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dolore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magna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aliquam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erat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volutpat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.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Ut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wisi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enim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ad minim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veniam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,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quis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nostrud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exerci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tation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ullamcorper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suscipit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lobortis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nisl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ut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aliquip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ex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ea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commodo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consequat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. </a:t>
            </a:r>
          </a:p>
          <a:p>
            <a:pPr algn="r" rtl="1">
              <a:lnSpc>
                <a:spcPct val="80000"/>
              </a:lnSpc>
            </a:pPr>
            <a:endParaRPr lang="en-US" altLang="ko-KR" sz="2000" dirty="0">
              <a:latin typeface="Verdana" pitchFamily="34" charset="0"/>
              <a:ea typeface="굴림" charset="-127"/>
            </a:endParaRPr>
          </a:p>
          <a:p>
            <a:pPr algn="r" rtl="1">
              <a:lnSpc>
                <a:spcPct val="80000"/>
              </a:lnSpc>
            </a:pPr>
            <a:r>
              <a:rPr lang="en-US" altLang="ko-KR" sz="2000" dirty="0" err="1">
                <a:latin typeface="Verdana" pitchFamily="34" charset="0"/>
                <a:ea typeface="굴림" charset="-127"/>
              </a:rPr>
              <a:t>Duis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autem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vel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eum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iriure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dolor in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hendrerit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in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vulputate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velit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esse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molestie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consequat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,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vel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illum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dolore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eu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feugiat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nulla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facilisis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at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vero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eros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et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accumsan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et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iusto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odio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 smtClean="0">
                <a:latin typeface="Verdana" pitchFamily="34" charset="0"/>
                <a:ea typeface="굴림" charset="-127"/>
              </a:rPr>
              <a:t>dignissim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5867400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/>
            <a:r>
              <a:rPr lang="en-US" sz="2000" dirty="0" smtClean="0">
                <a:cs typeface="B Titr" pitchFamily="2" charset="-78"/>
                <a:hlinkClick r:id="rId3"/>
              </a:rPr>
              <a:t>www.Kharazmi-Statistics.ir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685800"/>
            <a:ext cx="6934200" cy="715963"/>
          </a:xfrm>
        </p:spPr>
        <p:txBody>
          <a:bodyPr/>
          <a:lstStyle/>
          <a:p>
            <a:pPr algn="r" rtl="1"/>
            <a:r>
              <a:rPr lang="en-US" sz="4000" dirty="0"/>
              <a:t>Print master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05000"/>
            <a:ext cx="6934200" cy="4267200"/>
          </a:xfrm>
        </p:spPr>
        <p:txBody>
          <a:bodyPr/>
          <a:lstStyle/>
          <a:p>
            <a:pPr algn="r" rtl="1">
              <a:lnSpc>
                <a:spcPct val="80000"/>
              </a:lnSpc>
            </a:pPr>
            <a:r>
              <a:rPr lang="en-US" altLang="ko-KR" sz="2000" dirty="0">
                <a:latin typeface="Verdana" pitchFamily="34" charset="0"/>
                <a:ea typeface="굴림" charset="-127"/>
              </a:rPr>
              <a:t>Your Text here</a:t>
            </a:r>
          </a:p>
          <a:p>
            <a:pPr algn="r" rtl="1">
              <a:lnSpc>
                <a:spcPct val="80000"/>
              </a:lnSpc>
            </a:pPr>
            <a:endParaRPr lang="en-US" altLang="ko-KR" sz="2000" dirty="0">
              <a:latin typeface="Verdana" pitchFamily="34" charset="0"/>
              <a:ea typeface="굴림" charset="-127"/>
            </a:endParaRPr>
          </a:p>
          <a:p>
            <a:pPr algn="r" rtl="1">
              <a:lnSpc>
                <a:spcPct val="80000"/>
              </a:lnSpc>
            </a:pPr>
            <a:r>
              <a:rPr lang="en-US" altLang="ko-KR" sz="2000" dirty="0" err="1">
                <a:latin typeface="Verdana" pitchFamily="34" charset="0"/>
                <a:ea typeface="굴림" charset="-127"/>
              </a:rPr>
              <a:t>Lorem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ipsum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dolor sit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amet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,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consectetuer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adipiscing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elit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,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sed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diam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nonummy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nibh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euismod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tincidunt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ut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laoreet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dolore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magna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aliquam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erat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volutpat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.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Ut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wisi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enim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ad minim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veniam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,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quis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nostrud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exerci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tation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ullamcorper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suscipit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lobortis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nisl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ut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aliquip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ex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ea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commodo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consequat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. </a:t>
            </a:r>
          </a:p>
          <a:p>
            <a:pPr algn="r" rtl="1">
              <a:lnSpc>
                <a:spcPct val="80000"/>
              </a:lnSpc>
            </a:pPr>
            <a:endParaRPr lang="en-US" altLang="ko-KR" sz="2000" dirty="0">
              <a:latin typeface="Verdana" pitchFamily="34" charset="0"/>
              <a:ea typeface="굴림" charset="-127"/>
            </a:endParaRPr>
          </a:p>
          <a:p>
            <a:pPr algn="r" rtl="1">
              <a:lnSpc>
                <a:spcPct val="80000"/>
              </a:lnSpc>
            </a:pPr>
            <a:r>
              <a:rPr lang="en-US" altLang="ko-KR" sz="2000" dirty="0" err="1">
                <a:latin typeface="Verdana" pitchFamily="34" charset="0"/>
                <a:ea typeface="굴림" charset="-127"/>
              </a:rPr>
              <a:t>Duis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autem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vel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eum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iriure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dolor in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hendrerit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in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vulputate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velit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esse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molestie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consequat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,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vel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illum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dolore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eu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feugiat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nulla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facilisis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at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vero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eros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et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accumsan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et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iusto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odio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dignissim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qui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blandit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praesent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luptatum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zzril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delenit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augue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duis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dolore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te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feugait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nulla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>
                <a:latin typeface="Verdana" pitchFamily="34" charset="0"/>
                <a:ea typeface="굴림" charset="-127"/>
              </a:rPr>
              <a:t>facilisi</a:t>
            </a:r>
            <a:r>
              <a:rPr lang="en-US" altLang="ko-KR" sz="2000" dirty="0">
                <a:latin typeface="Verdana" pitchFamily="34" charset="0"/>
                <a:ea typeface="굴림" charset="-127"/>
              </a:rPr>
              <a:t>.</a:t>
            </a:r>
            <a:endParaRPr lang="en-US" sz="2000" dirty="0"/>
          </a:p>
          <a:p>
            <a:pPr algn="r" rtl="1">
              <a:lnSpc>
                <a:spcPct val="8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powerpoint-template-24 11">
      <a:dk1>
        <a:srgbClr val="4D4D4D"/>
      </a:dk1>
      <a:lt1>
        <a:srgbClr val="FFFFFF"/>
      </a:lt1>
      <a:dk2>
        <a:srgbClr val="4D4D4D"/>
      </a:dk2>
      <a:lt2>
        <a:srgbClr val="00629E"/>
      </a:lt2>
      <a:accent1>
        <a:srgbClr val="0077C0"/>
      </a:accent1>
      <a:accent2>
        <a:srgbClr val="0082D2"/>
      </a:accent2>
      <a:accent3>
        <a:srgbClr val="FFFFFF"/>
      </a:accent3>
      <a:accent4>
        <a:srgbClr val="404040"/>
      </a:accent4>
      <a:accent5>
        <a:srgbClr val="AABDDC"/>
      </a:accent5>
      <a:accent6>
        <a:srgbClr val="0075BE"/>
      </a:accent6>
      <a:hlink>
        <a:srgbClr val="008CE2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C75F06"/>
        </a:lt2>
        <a:accent1>
          <a:srgbClr val="E07D06"/>
        </a:accent1>
        <a:accent2>
          <a:srgbClr val="F2A016"/>
        </a:accent2>
        <a:accent3>
          <a:srgbClr val="FFFFFF"/>
        </a:accent3>
        <a:accent4>
          <a:srgbClr val="404040"/>
        </a:accent4>
        <a:accent5>
          <a:srgbClr val="EDBFAA"/>
        </a:accent5>
        <a:accent6>
          <a:srgbClr val="DB9113"/>
        </a:accent6>
        <a:hlink>
          <a:srgbClr val="F7C91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CD5B12"/>
        </a:lt2>
        <a:accent1>
          <a:srgbClr val="E6721D"/>
        </a:accent1>
        <a:accent2>
          <a:srgbClr val="F09125"/>
        </a:accent2>
        <a:accent3>
          <a:srgbClr val="FFFFFF"/>
        </a:accent3>
        <a:accent4>
          <a:srgbClr val="404040"/>
        </a:accent4>
        <a:accent5>
          <a:srgbClr val="F0BCAB"/>
        </a:accent5>
        <a:accent6>
          <a:srgbClr val="D98320"/>
        </a:accent6>
        <a:hlink>
          <a:srgbClr val="F0973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BB5206"/>
        </a:lt2>
        <a:accent1>
          <a:srgbClr val="622C0A"/>
        </a:accent1>
        <a:accent2>
          <a:srgbClr val="E58218"/>
        </a:accent2>
        <a:accent3>
          <a:srgbClr val="FFFFFF"/>
        </a:accent3>
        <a:accent4>
          <a:srgbClr val="404040"/>
        </a:accent4>
        <a:accent5>
          <a:srgbClr val="B7ACAA"/>
        </a:accent5>
        <a:accent6>
          <a:srgbClr val="CF7515"/>
        </a:accent6>
        <a:hlink>
          <a:srgbClr val="8B35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6C362C"/>
        </a:lt2>
        <a:accent1>
          <a:srgbClr val="CA7920"/>
        </a:accent1>
        <a:accent2>
          <a:srgbClr val="E4980F"/>
        </a:accent2>
        <a:accent3>
          <a:srgbClr val="FFFFFF"/>
        </a:accent3>
        <a:accent4>
          <a:srgbClr val="404040"/>
        </a:accent4>
        <a:accent5>
          <a:srgbClr val="E1BEAB"/>
        </a:accent5>
        <a:accent6>
          <a:srgbClr val="CF890C"/>
        </a:accent6>
        <a:hlink>
          <a:srgbClr val="F1AD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C28E32"/>
        </a:lt2>
        <a:accent1>
          <a:srgbClr val="D89306"/>
        </a:accent1>
        <a:accent2>
          <a:srgbClr val="E19E06"/>
        </a:accent2>
        <a:accent3>
          <a:srgbClr val="FFFFFF"/>
        </a:accent3>
        <a:accent4>
          <a:srgbClr val="404040"/>
        </a:accent4>
        <a:accent5>
          <a:srgbClr val="E9C8AA"/>
        </a:accent5>
        <a:accent6>
          <a:srgbClr val="CC8F05"/>
        </a:accent6>
        <a:hlink>
          <a:srgbClr val="EFB20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00629E"/>
        </a:lt2>
        <a:accent1>
          <a:srgbClr val="0077C0"/>
        </a:accent1>
        <a:accent2>
          <a:srgbClr val="E4980F"/>
        </a:accent2>
        <a:accent3>
          <a:srgbClr val="FFFFFF"/>
        </a:accent3>
        <a:accent4>
          <a:srgbClr val="404040"/>
        </a:accent4>
        <a:accent5>
          <a:srgbClr val="AABDDC"/>
        </a:accent5>
        <a:accent6>
          <a:srgbClr val="CF890C"/>
        </a:accent6>
        <a:hlink>
          <a:srgbClr val="F1AD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00629E"/>
        </a:lt2>
        <a:accent1>
          <a:srgbClr val="0077C0"/>
        </a:accent1>
        <a:accent2>
          <a:srgbClr val="0082D2"/>
        </a:accent2>
        <a:accent3>
          <a:srgbClr val="FFFFFF"/>
        </a:accent3>
        <a:accent4>
          <a:srgbClr val="404040"/>
        </a:accent4>
        <a:accent5>
          <a:srgbClr val="AABDDC"/>
        </a:accent5>
        <a:accent6>
          <a:srgbClr val="0075BE"/>
        </a:accent6>
        <a:hlink>
          <a:srgbClr val="008CE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2</TotalTime>
  <Words>194</Words>
  <Application>Microsoft Office PowerPoint</Application>
  <PresentationFormat>On-screen Show (4:3)</PresentationFormat>
  <Paragraphs>18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powerpoint-template</vt:lpstr>
      <vt:lpstr>عنوان</vt:lpstr>
      <vt:lpstr>Slide master</vt:lpstr>
      <vt:lpstr>Print master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</dc:title>
  <dc:creator>aa</dc:creator>
  <cp:lastModifiedBy>aa</cp:lastModifiedBy>
  <cp:revision>3</cp:revision>
  <dcterms:created xsi:type="dcterms:W3CDTF">2015-10-28T12:12:13Z</dcterms:created>
  <dcterms:modified xsi:type="dcterms:W3CDTF">2015-10-28T16:30:24Z</dcterms:modified>
</cp:coreProperties>
</file>