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عنوان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6400800" cy="835455"/>
          </a:xfrm>
        </p:spPr>
        <p:txBody>
          <a:bodyPr/>
          <a:lstStyle/>
          <a:p>
            <a:pPr algn="ctr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58161"/>
            <a:ext cx="511256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dirty="0" smtClean="0">
                <a:cs typeface="B Titr" pitchFamily="2" charset="-78"/>
                <a:hlinkClick r:id="rId2"/>
              </a:rPr>
              <a:t>www.Kharazmi-Statistics.ir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عنوان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aa</cp:lastModifiedBy>
  <cp:revision>24</cp:revision>
  <dcterms:created xsi:type="dcterms:W3CDTF">2013-08-21T19:17:07Z</dcterms:created>
  <dcterms:modified xsi:type="dcterms:W3CDTF">2015-10-28T12:11:55Z</dcterms:modified>
</cp:coreProperties>
</file>