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497935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261460"/>
            <a:ext cx="6400800" cy="83545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000" dirty="0" smtClean="0">
                <a:cs typeface="B Titr" pitchFamily="2" charset="-78"/>
              </a:rPr>
              <a:t>عنوان</a:t>
            </a:r>
            <a:endParaRPr lang="en-US" sz="4000" dirty="0"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566870"/>
            <a:ext cx="6400800" cy="835455"/>
          </a:xfrm>
        </p:spPr>
        <p:txBody>
          <a:bodyPr/>
          <a:lstStyle/>
          <a:p>
            <a:pPr algn="ctr"/>
            <a:r>
              <a:rPr lang="en-US" dirty="0" smtClean="0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Make Effective Presentations</a:t>
            </a:r>
          </a:p>
          <a:p>
            <a:pPr algn="r" rtl="1"/>
            <a:r>
              <a:rPr lang="en-US" dirty="0" smtClean="0"/>
              <a:t>Using Awesome Backgrounds</a:t>
            </a:r>
          </a:p>
          <a:p>
            <a:pPr algn="r" rtl="1"/>
            <a:r>
              <a:rPr lang="en-US" dirty="0" smtClean="0"/>
              <a:t>Engage your Audience</a:t>
            </a:r>
          </a:p>
          <a:p>
            <a:pPr algn="r" rtl="1"/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6058161"/>
            <a:ext cx="5112568" cy="646331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dirty="0" smtClean="0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/>
            <a:r>
              <a:rPr lang="en-US" dirty="0" smtClean="0">
                <a:cs typeface="B Titr" pitchFamily="2" charset="-78"/>
                <a:hlinkClick r:id="rId2"/>
              </a:rPr>
              <a:t>www.Kharazmi-Statistics.ir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Make Effective Presentations</a:t>
            </a:r>
          </a:p>
          <a:p>
            <a:pPr algn="r" rtl="1"/>
            <a:r>
              <a:rPr lang="en-US" dirty="0" smtClean="0"/>
              <a:t>Using Awesome Backgrounds</a:t>
            </a:r>
          </a:p>
          <a:p>
            <a:pPr algn="r" rtl="1"/>
            <a:r>
              <a:rPr lang="en-US" dirty="0" smtClean="0"/>
              <a:t>Engage your Audience</a:t>
            </a:r>
          </a:p>
          <a:p>
            <a:pPr algn="r" rtl="1"/>
            <a:r>
              <a:rPr lang="en-US" dirty="0" smtClean="0"/>
              <a:t>Capture Audience Attention</a:t>
            </a:r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r" rtl="1"/>
            <a:r>
              <a:rPr lang="en-US" dirty="0" smtClean="0"/>
              <a:t>Feature 1</a:t>
            </a:r>
          </a:p>
          <a:p>
            <a:pPr algn="r" rtl="1"/>
            <a:r>
              <a:rPr lang="en-US" dirty="0" smtClean="0"/>
              <a:t>Feature 2</a:t>
            </a:r>
          </a:p>
          <a:p>
            <a:pPr algn="r" rtl="1"/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 rtl="1"/>
            <a:r>
              <a:rPr lang="en-US" dirty="0" smtClean="0"/>
              <a:t>Product B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r" rtl="1"/>
            <a:r>
              <a:rPr lang="en-US" dirty="0" smtClean="0"/>
              <a:t>Feature 1</a:t>
            </a:r>
          </a:p>
          <a:p>
            <a:pPr algn="r" rtl="1"/>
            <a:r>
              <a:rPr lang="en-US" dirty="0" smtClean="0"/>
              <a:t>Feature 2</a:t>
            </a:r>
          </a:p>
          <a:p>
            <a:pPr algn="r" rtl="1"/>
            <a:r>
              <a:rPr lang="en-US" dirty="0" smtClean="0"/>
              <a:t>Feature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60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عنوان</vt:lpstr>
      <vt:lpstr>Slide Title</vt:lpstr>
      <vt:lpstr>Slide Title</vt:lpstr>
      <vt:lpstr>Slide Title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aa</cp:lastModifiedBy>
  <cp:revision>24</cp:revision>
  <dcterms:created xsi:type="dcterms:W3CDTF">2013-08-21T19:17:07Z</dcterms:created>
  <dcterms:modified xsi:type="dcterms:W3CDTF">2015-10-28T12:11:55Z</dcterms:modified>
</cp:coreProperties>
</file>