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6C2900"/>
    <a:srgbClr val="2597FF"/>
    <a:srgbClr val="FF9E1D"/>
    <a:srgbClr val="D68B1C"/>
    <a:srgbClr val="609600"/>
    <a:srgbClr val="6CA800"/>
    <a:srgbClr val="EE7D00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610820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497935"/>
            <a:ext cx="8551480" cy="763525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a-IR" sz="4000" dirty="0" smtClean="0">
                <a:cs typeface="B Titr" pitchFamily="2" charset="-78"/>
              </a:rPr>
              <a:t>عنوان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566870"/>
            <a:ext cx="8551480" cy="106893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8720" y="6034177"/>
            <a:ext cx="51125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/>
            <a:r>
              <a:rPr lang="en-US" dirty="0" smtClean="0">
                <a:cs typeface="B Titr" pitchFamily="2" charset="-78"/>
                <a:hlinkClick r:id="rId2"/>
              </a:rPr>
              <a:t>www.Kharazmi-Statistics.ir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عنوان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aa</cp:lastModifiedBy>
  <cp:revision>61</cp:revision>
  <dcterms:created xsi:type="dcterms:W3CDTF">2013-08-21T19:17:07Z</dcterms:created>
  <dcterms:modified xsi:type="dcterms:W3CDTF">2015-10-28T12:10:28Z</dcterms:modified>
</cp:coreProperties>
</file>