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600"/>
    <a:srgbClr val="6C2900"/>
    <a:srgbClr val="2597FF"/>
    <a:srgbClr val="FF9E1D"/>
    <a:srgbClr val="D68B1C"/>
    <a:srgbClr val="609600"/>
    <a:srgbClr val="6CA800"/>
    <a:srgbClr val="EE7D00"/>
    <a:srgbClr val="552579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497935"/>
            <a:ext cx="7940660" cy="610820"/>
          </a:xfrm>
          <a:effectLst>
            <a:outerShdw blurRad="50800" dist="38100" dir="2700000" algn="tl" rotWithShape="0">
              <a:prstClr val="black">
                <a:alpha val="71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794066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610820"/>
          </a:xfrm>
          <a:effectLst>
            <a:outerShdw blurRad="50800" dist="38100" dir="2700000" algn="tl" rotWithShape="0">
              <a:prstClr val="black">
                <a:alpha val="56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4123035"/>
          </a:xfrm>
        </p:spPr>
        <p:txBody>
          <a:bodyPr/>
          <a:lstStyle>
            <a:lvl1pPr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74900"/>
            <a:ext cx="6719018" cy="868839"/>
          </a:xfrm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2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532180"/>
          </a:xfrm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546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8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546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84518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4497935"/>
            <a:ext cx="8551480" cy="763525"/>
          </a:xfrm>
          <a:effectLst>
            <a:outerShdw blurRad="50800" dist="38100" dir="2700000" algn="tl" rotWithShape="0">
              <a:prstClr val="black">
                <a:alpha val="63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a-IR" sz="4000" dirty="0" smtClean="0">
                <a:cs typeface="B Titr" pitchFamily="2" charset="-78"/>
              </a:rPr>
              <a:t>عنوان</a:t>
            </a:r>
            <a:endParaRPr lang="en-US" sz="4000" dirty="0"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5566870"/>
            <a:ext cx="8551480" cy="1068937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Make Effective Presentations</a:t>
            </a:r>
          </a:p>
          <a:p>
            <a:pPr algn="r" rtl="1"/>
            <a:r>
              <a:rPr lang="en-US" dirty="0" smtClean="0"/>
              <a:t>Using Awesome Backgrounds</a:t>
            </a:r>
          </a:p>
          <a:p>
            <a:pPr algn="r" rtl="1"/>
            <a:r>
              <a:rPr lang="en-US" dirty="0" smtClean="0"/>
              <a:t>Engage your Audience</a:t>
            </a:r>
          </a:p>
          <a:p>
            <a:pPr algn="r" rtl="1"/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28720" y="6034177"/>
            <a:ext cx="511256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/>
            <a:r>
              <a:rPr lang="en-US" dirty="0" smtClean="0">
                <a:cs typeface="B Titr" pitchFamily="2" charset="-78"/>
                <a:hlinkClick r:id="rId2"/>
              </a:rPr>
              <a:t>www.Kharazmi-Statistics.ir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Make Effective Presentations</a:t>
            </a:r>
          </a:p>
          <a:p>
            <a:pPr algn="r" rtl="1"/>
            <a:r>
              <a:rPr lang="en-US" dirty="0" smtClean="0"/>
              <a:t>Using Awesome Backgrounds</a:t>
            </a:r>
          </a:p>
          <a:p>
            <a:pPr algn="r" rtl="1"/>
            <a:r>
              <a:rPr lang="en-US" dirty="0" smtClean="0"/>
              <a:t>Engage your Audience</a:t>
            </a:r>
          </a:p>
          <a:p>
            <a:pPr algn="r" rtl="1"/>
            <a:r>
              <a:rPr lang="en-US" dirty="0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 rtl="1"/>
            <a:r>
              <a:rPr lang="en-US" dirty="0" smtClean="0"/>
              <a:t>Feature 1</a:t>
            </a:r>
          </a:p>
          <a:p>
            <a:pPr algn="r" rtl="1"/>
            <a:r>
              <a:rPr lang="en-US" dirty="0" smtClean="0"/>
              <a:t>Feature 2</a:t>
            </a:r>
          </a:p>
          <a:p>
            <a:pPr algn="r" rtl="1"/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 rtl="1"/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r" rtl="1"/>
            <a:r>
              <a:rPr lang="en-US" dirty="0" smtClean="0"/>
              <a:t>Feature 1</a:t>
            </a:r>
          </a:p>
          <a:p>
            <a:pPr algn="r" rtl="1"/>
            <a:r>
              <a:rPr lang="en-US" dirty="0" smtClean="0"/>
              <a:t>Feature 2</a:t>
            </a:r>
          </a:p>
          <a:p>
            <a:pPr algn="r" rtl="1"/>
            <a:r>
              <a:rPr lang="en-US" dirty="0" smtClean="0"/>
              <a:t>Feature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65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عنوان</vt:lpstr>
      <vt:lpstr>Slide Title</vt:lpstr>
      <vt:lpstr>Slide Title</vt:lpstr>
      <vt:lpstr>Slide Title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aa</cp:lastModifiedBy>
  <cp:revision>61</cp:revision>
  <dcterms:created xsi:type="dcterms:W3CDTF">2013-08-21T19:17:07Z</dcterms:created>
  <dcterms:modified xsi:type="dcterms:W3CDTF">2015-10-28T12:10:28Z</dcterms:modified>
</cp:coreProperties>
</file>