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91595-8B68-4A87-8E3A-502C23878A2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80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39297-F872-4819-AC39-0B99582BE92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77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3809C-BE5F-49D4-BD56-6A5CDDA1E71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0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AB843-B9D0-4859-9654-9BD0ABA3DDD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3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B6941-A832-4617-9F07-A0CB68BD622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10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AF00F-37C1-4684-BECC-B2C6CAC4F23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19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51F2E-B721-4829-B302-C554C45BB7A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44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46A0-6D96-4861-9ACB-CB338AD4DB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67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BE0C9-C4F7-45CF-963D-8AB86C1600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19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5C30A-7CBF-41A4-92B3-FF2680A233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65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9A48-EEBE-4BBA-830A-08D9D106DA0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24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4DF565C-0375-4A41-896C-A11ED066E3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959225" y="3789363"/>
            <a:ext cx="5184775" cy="544512"/>
          </a:xfrm>
          <a:noFill/>
        </p:spPr>
        <p:txBody>
          <a:bodyPr/>
          <a:lstStyle/>
          <a:p>
            <a:pPr rtl="1" eaLnBrk="1" hangingPunct="1"/>
            <a:r>
              <a:rPr lang="fa-IR" sz="4000" b="1" smtClean="0">
                <a:solidFill>
                  <a:srgbClr val="1C1C1C"/>
                </a:solidFill>
                <a:cs typeface="B Titr" pitchFamily="2" charset="-78"/>
              </a:rPr>
              <a:t>عنوان</a:t>
            </a:r>
            <a:endParaRPr lang="es-ES" sz="4000" b="1" smtClean="0">
              <a:solidFill>
                <a:srgbClr val="1C1C1C"/>
              </a:solidFill>
              <a:cs typeface="B Titr" pitchFamily="2" charset="-78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4291013" y="4941888"/>
            <a:ext cx="44656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000" b="1">
                <a:solidFill>
                  <a:srgbClr val="1C1C1C"/>
                </a:solidFill>
              </a:rPr>
              <a:t>My name</a:t>
            </a:r>
            <a:br>
              <a:rPr lang="en-US" sz="2000" b="1">
                <a:solidFill>
                  <a:srgbClr val="1C1C1C"/>
                </a:solidFill>
              </a:rPr>
            </a:br>
            <a:r>
              <a:rPr lang="en-US" sz="2000" b="1">
                <a:solidFill>
                  <a:srgbClr val="1C1C1C"/>
                </a:solidFill>
              </a:rPr>
              <a:t>My position, contact information</a:t>
            </a:r>
            <a:br>
              <a:rPr lang="en-US" sz="2000" b="1">
                <a:solidFill>
                  <a:srgbClr val="1C1C1C"/>
                </a:solidFill>
              </a:rPr>
            </a:br>
            <a:r>
              <a:rPr lang="en-US" sz="2000" b="1">
                <a:solidFill>
                  <a:srgbClr val="1C1C1C"/>
                </a:solidFill>
              </a:rPr>
              <a:t>or project description</a:t>
            </a:r>
            <a:endParaRPr lang="es-ES" sz="2000" b="1">
              <a:solidFill>
                <a:srgbClr val="1C1C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17671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1979613" y="5746750"/>
            <a:ext cx="51133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7738</TotalTime>
  <Words>15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710</cp:revision>
  <dcterms:created xsi:type="dcterms:W3CDTF">2010-05-23T14:28:12Z</dcterms:created>
  <dcterms:modified xsi:type="dcterms:W3CDTF">2015-10-28T15:57:39Z</dcterms:modified>
</cp:coreProperties>
</file>