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22C16"/>
    <a:srgbClr val="0C788E"/>
    <a:srgbClr val="025198"/>
    <a:srgbClr val="000099"/>
    <a:srgbClr val="1C1C1C"/>
    <a:srgbClr val="660066"/>
    <a:srgbClr val="000058"/>
    <a:srgbClr val="0033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575" autoAdjust="0"/>
    <p:restoredTop sz="94652" autoAdjust="0"/>
  </p:normalViewPr>
  <p:slideViewPr>
    <p:cSldViewPr>
      <p:cViewPr varScale="1">
        <p:scale>
          <a:sx n="70" d="100"/>
          <a:sy n="70" d="100"/>
        </p:scale>
        <p:origin x="-115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091595-8B68-4A87-8E3A-502C23878A23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978083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B39297-F872-4819-AC39-0B99582BE92D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297756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B3809C-BE5F-49D4-BD56-6A5CDDA1E716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46095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EAB843-B9D0-4859-9654-9BD0ABA3DDDA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31323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9B6941-A832-4617-9F07-A0CB68BD622E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371091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EAF00F-37C1-4684-BECC-B2C6CAC4F233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291904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851F2E-B721-4829-B302-C554C45BB7AE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504424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3D46A0-6D96-4861-9ACB-CB338AD4DB08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986757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BBE0C9-C4F7-45CF-963D-8AB86C160075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93195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A5C30A-7CBF-41A4-92B3-FF2680A2332C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756535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1D9A48-EEBE-4BBA-830A-08D9D106DA0C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932436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84DF565C-0375-4A41-896C-A11ED066E3A3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kharazmi-statistics.ir/fa/default.aspx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10"/>
          <p:cNvSpPr>
            <a:spLocks noGrp="1" noChangeArrowheads="1"/>
          </p:cNvSpPr>
          <p:nvPr>
            <p:ph type="ctrTitle"/>
          </p:nvPr>
        </p:nvSpPr>
        <p:spPr>
          <a:xfrm>
            <a:off x="3959225" y="3789363"/>
            <a:ext cx="5184775" cy="544512"/>
          </a:xfrm>
          <a:noFill/>
        </p:spPr>
        <p:txBody>
          <a:bodyPr/>
          <a:lstStyle/>
          <a:p>
            <a:pPr rtl="1" eaLnBrk="1" hangingPunct="1"/>
            <a:r>
              <a:rPr lang="fa-IR" sz="4000" b="1" smtClean="0">
                <a:solidFill>
                  <a:srgbClr val="1C1C1C"/>
                </a:solidFill>
                <a:cs typeface="B Titr" pitchFamily="2" charset="-78"/>
              </a:rPr>
              <a:t>عنوان</a:t>
            </a:r>
            <a:endParaRPr lang="es-ES" sz="4000" b="1" smtClean="0">
              <a:solidFill>
                <a:srgbClr val="1C1C1C"/>
              </a:solidFill>
              <a:cs typeface="B Titr" pitchFamily="2" charset="-78"/>
            </a:endParaRPr>
          </a:p>
        </p:txBody>
      </p:sp>
      <p:sp>
        <p:nvSpPr>
          <p:cNvPr id="2051" name="Rectangle 122"/>
          <p:cNvSpPr>
            <a:spLocks noChangeArrowheads="1"/>
          </p:cNvSpPr>
          <p:nvPr/>
        </p:nvSpPr>
        <p:spPr bwMode="auto">
          <a:xfrm>
            <a:off x="4291013" y="4941888"/>
            <a:ext cx="4465637" cy="933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en-US" sz="2000" b="1">
                <a:solidFill>
                  <a:srgbClr val="1C1C1C"/>
                </a:solidFill>
              </a:rPr>
              <a:t>My name</a:t>
            </a:r>
            <a:br>
              <a:rPr lang="en-US" sz="2000" b="1">
                <a:solidFill>
                  <a:srgbClr val="1C1C1C"/>
                </a:solidFill>
              </a:rPr>
            </a:br>
            <a:r>
              <a:rPr lang="en-US" sz="2000" b="1">
                <a:solidFill>
                  <a:srgbClr val="1C1C1C"/>
                </a:solidFill>
              </a:rPr>
              <a:t>My position, contact information</a:t>
            </a:r>
            <a:br>
              <a:rPr lang="en-US" sz="2000" b="1">
                <a:solidFill>
                  <a:srgbClr val="1C1C1C"/>
                </a:solidFill>
              </a:rPr>
            </a:br>
            <a:r>
              <a:rPr lang="en-US" sz="2000" b="1">
                <a:solidFill>
                  <a:srgbClr val="1C1C1C"/>
                </a:solidFill>
              </a:rPr>
              <a:t>or project description</a:t>
            </a:r>
            <a:endParaRPr lang="es-ES" sz="2000" b="1">
              <a:solidFill>
                <a:srgbClr val="1C1C1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pPr rtl="1" eaLnBrk="1" hangingPunct="1"/>
            <a:endParaRPr lang="en-US" smtClean="0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84313"/>
            <a:ext cx="8229600" cy="4176712"/>
          </a:xfrm>
        </p:spPr>
        <p:txBody>
          <a:bodyPr/>
          <a:lstStyle/>
          <a:p>
            <a:pPr algn="r" rtl="1" eaLnBrk="1" hangingPunct="1"/>
            <a:endParaRPr lang="en-US" smtClean="0"/>
          </a:p>
        </p:txBody>
      </p:sp>
      <p:sp>
        <p:nvSpPr>
          <p:cNvPr id="3076" name="TextBox 6"/>
          <p:cNvSpPr txBox="1">
            <a:spLocks noChangeArrowheads="1"/>
          </p:cNvSpPr>
          <p:nvPr/>
        </p:nvSpPr>
        <p:spPr bwMode="auto">
          <a:xfrm>
            <a:off x="1979613" y="5746750"/>
            <a:ext cx="5113337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rtl="1" eaLnBrk="1" hangingPunct="1"/>
            <a:r>
              <a:rPr lang="fa-IR">
                <a:cs typeface="B Titr" pitchFamily="2" charset="-78"/>
              </a:rPr>
              <a:t> برای دریافت قالب های بیشتر به سایت زیر مراجعه کنید</a:t>
            </a:r>
          </a:p>
          <a:p>
            <a:pPr algn="ctr" rtl="1" eaLnBrk="1" hangingPunct="1"/>
            <a:r>
              <a:rPr lang="en-US">
                <a:cs typeface="B Titr" pitchFamily="2" charset="-78"/>
                <a:hlinkClick r:id="rId2"/>
              </a:rPr>
              <a:t>www.Kharazmi-Statistics.ir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981075"/>
          </a:xfrm>
        </p:spPr>
        <p:txBody>
          <a:bodyPr/>
          <a:lstStyle/>
          <a:p>
            <a:pPr rtl="1" eaLnBrk="1" hangingPunct="1"/>
            <a:endParaRPr lang="en-US" smtClean="0">
              <a:solidFill>
                <a:schemeClr val="bg1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57338"/>
            <a:ext cx="8229600" cy="4824412"/>
          </a:xfrm>
        </p:spPr>
        <p:txBody>
          <a:bodyPr/>
          <a:lstStyle/>
          <a:p>
            <a:pPr algn="r" rtl="1"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7738</TotalTime>
  <Words>15</Words>
  <Application>Microsoft Office PowerPoint</Application>
  <PresentationFormat>On-screen Show (4:3)</PresentationFormat>
  <Paragraphs>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B Titr</vt:lpstr>
      <vt:lpstr>Diseño predeterminado</vt:lpstr>
      <vt:lpstr>عنوان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aa</cp:lastModifiedBy>
  <cp:revision>710</cp:revision>
  <dcterms:created xsi:type="dcterms:W3CDTF">2010-05-23T14:28:12Z</dcterms:created>
  <dcterms:modified xsi:type="dcterms:W3CDTF">2015-10-28T15:57:39Z</dcterms:modified>
</cp:coreProperties>
</file>