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609600"/>
    <a:srgbClr val="6CA800"/>
    <a:srgbClr val="EE7D00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581705"/>
            <a:ext cx="8246070" cy="1527050"/>
          </a:xfrm>
          <a:effectLst>
            <a:outerShdw blurRad="50800" dist="38100" dir="2700000" algn="ctr" rotWithShape="0">
              <a:schemeClr val="tx1">
                <a:alpha val="68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824607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74900"/>
            <a:ext cx="6719018" cy="86883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8720" y="3581705"/>
            <a:ext cx="6413609" cy="1374345"/>
          </a:xfrm>
        </p:spPr>
        <p:txBody>
          <a:bodyPr>
            <a:normAutofit/>
          </a:bodyPr>
          <a:lstStyle/>
          <a:p>
            <a:pPr rtl="1"/>
            <a:r>
              <a:rPr lang="fa-IR" dirty="0" smtClean="0">
                <a:cs typeface="B Titr" pitchFamily="2" charset="-78"/>
              </a:rPr>
              <a:t>عنوان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4" y="5261460"/>
            <a:ext cx="8246071" cy="137434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Make Effective Presentations</a:t>
            </a:r>
          </a:p>
          <a:p>
            <a:pPr algn="r" rtl="1"/>
            <a:r>
              <a:rPr lang="en-US" dirty="0" smtClean="0"/>
              <a:t>Using Awesome Backgrounds</a:t>
            </a:r>
          </a:p>
          <a:p>
            <a:pPr algn="r" rtl="1"/>
            <a:r>
              <a:rPr lang="en-US" dirty="0" smtClean="0"/>
              <a:t>Engage your Audience</a:t>
            </a:r>
          </a:p>
          <a:p>
            <a:pPr algn="r" rtl="1"/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3555" y="4650640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/>
            <a:r>
              <a:rPr lang="en-US" dirty="0" smtClean="0">
                <a:solidFill>
                  <a:schemeClr val="bg1"/>
                </a:solidFill>
                <a:cs typeface="B Titr" pitchFamily="2" charset="-78"/>
                <a:hlinkClick r:id="rId2"/>
              </a:rPr>
              <a:t>www.Kharazmi-Statistics.ir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Make Effective Presentations</a:t>
            </a:r>
          </a:p>
          <a:p>
            <a:pPr algn="r" rtl="1"/>
            <a:r>
              <a:rPr lang="en-US" dirty="0" smtClean="0"/>
              <a:t>Using Awesome Backgrounds</a:t>
            </a:r>
          </a:p>
          <a:p>
            <a:pPr algn="r" rtl="1"/>
            <a:r>
              <a:rPr lang="en-US" dirty="0" smtClean="0"/>
              <a:t>Engage your Audience</a:t>
            </a:r>
          </a:p>
          <a:p>
            <a:pPr algn="r" rtl="1"/>
            <a:r>
              <a:rPr lang="en-US" dirty="0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/>
            <a:r>
              <a:rPr lang="en-US" dirty="0" smtClean="0"/>
              <a:t>Feature 1</a:t>
            </a:r>
          </a:p>
          <a:p>
            <a:pPr algn="r" rtl="1"/>
            <a:r>
              <a:rPr lang="en-US" dirty="0" smtClean="0"/>
              <a:t>Feature 2</a:t>
            </a:r>
          </a:p>
          <a:p>
            <a:pPr algn="r" rtl="1"/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 rtl="1"/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r" rtl="1"/>
            <a:r>
              <a:rPr lang="en-US" dirty="0" smtClean="0"/>
              <a:t>Feature 1</a:t>
            </a:r>
          </a:p>
          <a:p>
            <a:pPr algn="r" rtl="1"/>
            <a:r>
              <a:rPr lang="en-US" dirty="0" smtClean="0"/>
              <a:t>Feature 2</a:t>
            </a:r>
          </a:p>
          <a:p>
            <a:pPr algn="r" rtl="1"/>
            <a:r>
              <a:rPr lang="en-US" dirty="0" smtClean="0"/>
              <a:t>Feature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65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عنوان</vt:lpstr>
      <vt:lpstr>Slide Title</vt:lpstr>
      <vt:lpstr>Slide Title</vt:lpstr>
      <vt:lpstr>Slide Title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aa</cp:lastModifiedBy>
  <cp:revision>57</cp:revision>
  <dcterms:created xsi:type="dcterms:W3CDTF">2013-08-21T19:17:07Z</dcterms:created>
  <dcterms:modified xsi:type="dcterms:W3CDTF">2015-10-28T12:09:08Z</dcterms:modified>
</cp:coreProperties>
</file>