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7FFF"/>
    <a:srgbClr val="F7E289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2207360"/>
            <a:ext cx="7772400" cy="7635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4039820"/>
            <a:ext cx="640080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527605"/>
            <a:ext cx="822960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4" y="1443835"/>
            <a:ext cx="7482545" cy="458115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6010" y="527605"/>
            <a:ext cx="6244435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1" y="1596540"/>
            <a:ext cx="3817624" cy="63976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1" y="2226403"/>
            <a:ext cx="3817624" cy="3035058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1596540"/>
            <a:ext cx="397033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226403"/>
            <a:ext cx="3970330" cy="3035058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8719" y="2207360"/>
            <a:ext cx="6703465" cy="763525"/>
          </a:xfrm>
        </p:spPr>
        <p:txBody>
          <a:bodyPr>
            <a:normAutofit/>
          </a:bodyPr>
          <a:lstStyle/>
          <a:p>
            <a:pPr algn="ctr" rtl="1"/>
            <a:r>
              <a:rPr lang="fa-IR" sz="4400" dirty="0" smtClean="0">
                <a:cs typeface="B Titr" pitchFamily="2" charset="-78"/>
              </a:rPr>
              <a:t>عنوان</a:t>
            </a:r>
            <a:endParaRPr lang="en-US" sz="4400" dirty="0"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6835" y="527605"/>
            <a:ext cx="6397140" cy="610820"/>
          </a:xfrm>
        </p:spPr>
        <p:txBody>
          <a:bodyPr>
            <a:normAutofit fontScale="90000"/>
          </a:bodyPr>
          <a:lstStyle/>
          <a:p>
            <a:pPr algn="ctr" rtl="1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Make Effective Presentations</a:t>
            </a:r>
          </a:p>
          <a:p>
            <a:pPr algn="r" rtl="1"/>
            <a:r>
              <a:rPr lang="en-US" dirty="0" smtClean="0"/>
              <a:t>Using Awesome Backgrounds</a:t>
            </a:r>
          </a:p>
          <a:p>
            <a:pPr algn="r" rtl="1"/>
            <a:r>
              <a:rPr lang="en-US" dirty="0" smtClean="0"/>
              <a:t>Engage your Audience</a:t>
            </a:r>
          </a:p>
          <a:p>
            <a:pPr algn="r" rtl="1"/>
            <a:r>
              <a:rPr lang="en-US" dirty="0" smtClean="0"/>
              <a:t>Capture Audience Attention</a:t>
            </a:r>
          </a:p>
          <a:p>
            <a:pPr algn="r" rtl="1"/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62200" y="6058161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/>
            <a:r>
              <a:rPr lang="en-US" dirty="0" smtClean="0">
                <a:cs typeface="B Titr" pitchFamily="2" charset="-78"/>
                <a:hlinkClick r:id="rId2"/>
              </a:rPr>
              <a:t>www.Kharazmi-Statistics.ir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Make Effective Presentations</a:t>
            </a:r>
          </a:p>
          <a:p>
            <a:pPr algn="r" rtl="1"/>
            <a:r>
              <a:rPr lang="en-US" dirty="0" smtClean="0"/>
              <a:t>Using Awesome Backgrounds</a:t>
            </a:r>
          </a:p>
          <a:p>
            <a:pPr algn="r" rtl="1"/>
            <a:r>
              <a:rPr lang="en-US" dirty="0" smtClean="0"/>
              <a:t>Engage your Audience</a:t>
            </a:r>
          </a:p>
          <a:p>
            <a:pPr algn="r" rtl="1"/>
            <a:r>
              <a:rPr lang="en-US" dirty="0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47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عنوان</vt:lpstr>
      <vt:lpstr>Slide Title</vt:lpstr>
      <vt:lpstr>Slide Title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aa</cp:lastModifiedBy>
  <cp:revision>30</cp:revision>
  <dcterms:created xsi:type="dcterms:W3CDTF">2013-08-21T19:17:07Z</dcterms:created>
  <dcterms:modified xsi:type="dcterms:W3CDTF">2015-10-28T12:06:36Z</dcterms:modified>
</cp:coreProperties>
</file>