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8889F-19DC-4CC6-9A2A-DF47C2CBB83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1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FEDB3-293C-439A-87AE-DD8348234EA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81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114D4-F331-49E3-BB5C-95792A15876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46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6B950-6DDB-4B40-9422-A52F4253B1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15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8C4A6-79ED-413C-A976-916AEC12F0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83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EE218-488C-456D-BD98-B64F85D88D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0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576AC-3E17-4E22-B282-414E9838712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74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01797-42E2-461C-9003-AC27414B020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18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92570-84B7-4C09-B10A-A4C809B584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23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DCCC2-DD3C-4558-A585-D4F5C58436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97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72A0A-B6E6-4611-A8B8-FAB6B0572F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82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DA6F5DD-9620-4542-B3B3-991BF25173F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33375"/>
            <a:ext cx="8713787" cy="1152525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smtClean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41388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4781550"/>
          </a:xfrm>
        </p:spPr>
        <p:txBody>
          <a:bodyPr/>
          <a:lstStyle/>
          <a:p>
            <a:pPr algn="r" rtl="1" eaLnBrk="1" hangingPunct="1"/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 Titr</vt:lpstr>
      <vt:lpstr>Diseño predeterminado</vt:lpstr>
      <vt:lpstr>عنوان</vt:lpstr>
      <vt:lpstr>PowerPoint Presentation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aa</cp:lastModifiedBy>
  <cp:revision>8</cp:revision>
  <dcterms:created xsi:type="dcterms:W3CDTF">2009-03-26T20:51:52Z</dcterms:created>
  <dcterms:modified xsi:type="dcterms:W3CDTF">2015-10-28T15:52:09Z</dcterms:modified>
</cp:coreProperties>
</file>