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00"/>
    <a:srgbClr val="422C16"/>
    <a:srgbClr val="0C788E"/>
    <a:srgbClr val="025198"/>
    <a:srgbClr val="000099"/>
    <a:srgbClr val="1C1C1C"/>
    <a:srgbClr val="660066"/>
    <a:srgbClr val="00001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575" autoAdjust="0"/>
    <p:restoredTop sz="94652" autoAdjust="0"/>
  </p:normalViewPr>
  <p:slideViewPr>
    <p:cSldViewPr>
      <p:cViewPr varScale="1">
        <p:scale>
          <a:sx n="70" d="100"/>
          <a:sy n="70" d="100"/>
        </p:scale>
        <p:origin x="-115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s-ES" smtClean="0"/>
              <a:t>Haga clic para modificar el estilo de subtítulo del patrón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10BBF0-7C02-4A8C-9CFC-81500A1C6B4A}" type="slidenum">
              <a:rPr lang="es-ES"/>
              <a:pPr>
                <a:defRPr/>
              </a:pPr>
              <a:t>‹#›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8810029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652D29-F2F1-4CBF-9B12-E85CA4A4792B}" type="slidenum">
              <a:rPr lang="es-ES"/>
              <a:pPr>
                <a:defRPr/>
              </a:pPr>
              <a:t>‹#›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5262296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0DAC4C-FB66-44C5-9BAE-C9584DB2C586}" type="slidenum">
              <a:rPr lang="es-ES"/>
              <a:pPr>
                <a:defRPr/>
              </a:pPr>
              <a:t>‹#›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1092945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58EA79-28CB-43E7-846D-4C5E2B254462}" type="slidenum">
              <a:rPr lang="es-ES"/>
              <a:pPr>
                <a:defRPr/>
              </a:pPr>
              <a:t>‹#›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1587171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13CA5D-7C34-433C-A182-FE452247D37B}" type="slidenum">
              <a:rPr lang="es-ES"/>
              <a:pPr>
                <a:defRPr/>
              </a:pPr>
              <a:t>‹#›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4748251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661598-E933-4EFF-9C30-23C6BFE7AD8E}" type="slidenum">
              <a:rPr lang="es-ES"/>
              <a:pPr>
                <a:defRPr/>
              </a:pPr>
              <a:t>‹#›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0683587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5819B7-96F3-4A4F-A863-2D19AC88ED88}" type="slidenum">
              <a:rPr lang="es-ES"/>
              <a:pPr>
                <a:defRPr/>
              </a:pPr>
              <a:t>‹#›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4794514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C2F2CA-3037-475F-BE22-0A1E1011F258}" type="slidenum">
              <a:rPr lang="es-ES"/>
              <a:pPr>
                <a:defRPr/>
              </a:pPr>
              <a:t>‹#›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1411158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52822E-984B-4A9B-9B56-7E4C5EB0DFCE}" type="slidenum">
              <a:rPr lang="es-ES"/>
              <a:pPr>
                <a:defRPr/>
              </a:pPr>
              <a:t>‹#›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9691448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C32C27-B38B-4B5B-9C41-AE76A52BB118}" type="slidenum">
              <a:rPr lang="es-ES"/>
              <a:pPr>
                <a:defRPr/>
              </a:pPr>
              <a:t>‹#›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9426958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A9A73F-F5B7-401E-A70E-2DD20F7A4EDA}" type="slidenum">
              <a:rPr lang="es-ES"/>
              <a:pPr>
                <a:defRPr/>
              </a:pPr>
              <a:t>‹#›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3060616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cambiar el estilo de título	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0FDD90ED-BC94-49DA-9CEB-819BC045E889}" type="slidenum">
              <a:rPr lang="es-ES"/>
              <a:pPr>
                <a:defRPr/>
              </a:pPr>
              <a:t>‹#›</a:t>
            </a:fld>
            <a:endParaRPr lang="es-E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kharazmi-statistics.ir/fa/default.aspx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10"/>
          <p:cNvSpPr>
            <a:spLocks noGrp="1" noChangeArrowheads="1"/>
          </p:cNvSpPr>
          <p:nvPr>
            <p:ph type="ctrTitle"/>
          </p:nvPr>
        </p:nvSpPr>
        <p:spPr>
          <a:xfrm>
            <a:off x="4690274" y="1268760"/>
            <a:ext cx="4427538" cy="544513"/>
          </a:xfrm>
        </p:spPr>
        <p:txBody>
          <a:bodyPr/>
          <a:lstStyle/>
          <a:p>
            <a:pPr rtl="1" eaLnBrk="1" hangingPunct="1"/>
            <a:r>
              <a:rPr lang="fa-IR" sz="4000" b="1" dirty="0" smtClean="0">
                <a:solidFill>
                  <a:srgbClr val="003300"/>
                </a:solidFill>
                <a:cs typeface="B Titr" pitchFamily="2" charset="-78"/>
              </a:rPr>
              <a:t>عنوان</a:t>
            </a:r>
            <a:endParaRPr lang="es-ES" sz="4000" b="1" dirty="0" smtClean="0">
              <a:solidFill>
                <a:srgbClr val="003300"/>
              </a:solidFill>
              <a:cs typeface="B Titr" pitchFamily="2" charset="-78"/>
            </a:endParaRPr>
          </a:p>
        </p:txBody>
      </p:sp>
      <p:sp>
        <p:nvSpPr>
          <p:cNvPr id="2051" name="Rectangle 122"/>
          <p:cNvSpPr>
            <a:spLocks noChangeArrowheads="1"/>
          </p:cNvSpPr>
          <p:nvPr/>
        </p:nvSpPr>
        <p:spPr bwMode="auto">
          <a:xfrm>
            <a:off x="4716016" y="2073986"/>
            <a:ext cx="3671888" cy="503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 rtl="1"/>
            <a:r>
              <a:rPr lang="es-UY" sz="2000" b="1" dirty="0" err="1">
                <a:solidFill>
                  <a:srgbClr val="003300"/>
                </a:solidFill>
              </a:rPr>
              <a:t>Subheading</a:t>
            </a:r>
            <a:r>
              <a:rPr lang="es-UY" sz="2000" b="1" dirty="0">
                <a:solidFill>
                  <a:srgbClr val="003300"/>
                </a:solidFill>
              </a:rPr>
              <a:t> </a:t>
            </a:r>
            <a:r>
              <a:rPr lang="es-UY" sz="2000" b="1" dirty="0" err="1">
                <a:solidFill>
                  <a:srgbClr val="003300"/>
                </a:solidFill>
              </a:rPr>
              <a:t>goes</a:t>
            </a:r>
            <a:r>
              <a:rPr lang="es-UY" sz="2000" b="1" dirty="0">
                <a:solidFill>
                  <a:srgbClr val="003300"/>
                </a:solidFill>
              </a:rPr>
              <a:t> </a:t>
            </a:r>
            <a:r>
              <a:rPr lang="es-UY" sz="2000" b="1" dirty="0" err="1">
                <a:solidFill>
                  <a:srgbClr val="003300"/>
                </a:solidFill>
              </a:rPr>
              <a:t>here</a:t>
            </a:r>
            <a:endParaRPr lang="es-ES" sz="2000" b="1" dirty="0">
              <a:solidFill>
                <a:srgbClr val="0033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188913"/>
            <a:ext cx="8229600" cy="981075"/>
          </a:xfrm>
        </p:spPr>
        <p:txBody>
          <a:bodyPr/>
          <a:lstStyle/>
          <a:p>
            <a:pPr rtl="1" eaLnBrk="1" hangingPunct="1"/>
            <a:endParaRPr lang="en-US" smtClean="0">
              <a:solidFill>
                <a:schemeClr val="tx1"/>
              </a:solidFill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855788"/>
            <a:ext cx="8229600" cy="3949700"/>
          </a:xfrm>
        </p:spPr>
        <p:txBody>
          <a:bodyPr/>
          <a:lstStyle/>
          <a:p>
            <a:pPr algn="r" rtl="1" eaLnBrk="1" hangingPunct="1"/>
            <a:endParaRPr lang="en-US" smtClean="0"/>
          </a:p>
        </p:txBody>
      </p:sp>
      <p:sp>
        <p:nvSpPr>
          <p:cNvPr id="3076" name="TextBox 3"/>
          <p:cNvSpPr txBox="1">
            <a:spLocks noChangeArrowheads="1"/>
          </p:cNvSpPr>
          <p:nvPr/>
        </p:nvSpPr>
        <p:spPr bwMode="auto">
          <a:xfrm>
            <a:off x="1908175" y="5876925"/>
            <a:ext cx="511175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rtl="1" eaLnBrk="1" hangingPunct="1"/>
            <a:r>
              <a:rPr lang="fa-IR">
                <a:cs typeface="B Titr" pitchFamily="2" charset="-78"/>
              </a:rPr>
              <a:t> برای دریافت قالب های بیشتر به سایت زیر مراجعه کنید</a:t>
            </a:r>
          </a:p>
          <a:p>
            <a:pPr algn="ctr" rtl="1" eaLnBrk="1" hangingPunct="1"/>
            <a:r>
              <a:rPr lang="en-US">
                <a:cs typeface="B Titr" pitchFamily="2" charset="-78"/>
                <a:hlinkClick r:id="rId2"/>
              </a:rPr>
              <a:t>www.Kharazmi-Statistics.ir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188913"/>
            <a:ext cx="8229600" cy="981075"/>
          </a:xfrm>
        </p:spPr>
        <p:txBody>
          <a:bodyPr/>
          <a:lstStyle/>
          <a:p>
            <a:pPr rtl="1" eaLnBrk="1" hangingPunct="1"/>
            <a:endParaRPr lang="en-US" smtClean="0">
              <a:solidFill>
                <a:schemeClr val="tx1"/>
              </a:solidFill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855788"/>
            <a:ext cx="8229600" cy="4525962"/>
          </a:xfrm>
        </p:spPr>
        <p:txBody>
          <a:bodyPr/>
          <a:lstStyle/>
          <a:p>
            <a:pPr algn="r" rtl="1" eaLnBrk="1" hangingPunct="1"/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7721</TotalTime>
  <Words>16</Words>
  <Application>Microsoft Office PowerPoint</Application>
  <PresentationFormat>On-screen Show (4:3)</PresentationFormat>
  <Paragraphs>4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Diseño predeterminado</vt:lpstr>
      <vt:lpstr>عنوان</vt:lpstr>
      <vt:lpstr>PowerPoint Presentation</vt:lpstr>
      <vt:lpstr>PowerPoint Presentation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Mariajose</dc:creator>
  <cp:lastModifiedBy>aa</cp:lastModifiedBy>
  <cp:revision>715</cp:revision>
  <dcterms:created xsi:type="dcterms:W3CDTF">2010-05-23T14:28:12Z</dcterms:created>
  <dcterms:modified xsi:type="dcterms:W3CDTF">2015-10-28T16:24:24Z</dcterms:modified>
</cp:coreProperties>
</file>