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3300"/>
    <a:srgbClr val="5F5F5F"/>
    <a:srgbClr val="006664"/>
    <a:srgbClr val="624120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03278-290E-4A9A-A006-5EDAB28407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01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A2A7A-F8E4-42E7-86B4-5A1E816AB3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29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1752D-449E-4D34-80C7-A08CED345A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707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269B-347A-44FB-B4AC-D673ECCBEF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601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A1501-C959-41AF-8F32-EA6B3D73F23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005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A78C-B23F-4E8E-A677-A0A3A77C9B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48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53564-A028-4532-A2BE-9B55D6A51E5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4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E2096-7F51-4D0F-9C37-A5F468DAC48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76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D457-D388-4464-B95E-C4492426835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78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C521A-8FA5-4785-BA97-A14FD7601C0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35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E427A-EE11-4DD8-A8F9-B8EEC8E772F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65E05F3-097A-49C9-BA97-AA32E2B91C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763713" y="2852738"/>
            <a:ext cx="5688012" cy="544512"/>
          </a:xfrm>
          <a:noFill/>
        </p:spPr>
        <p:txBody>
          <a:bodyPr/>
          <a:lstStyle/>
          <a:p>
            <a:pPr eaLnBrk="1" hangingPunct="1"/>
            <a:r>
              <a:rPr lang="fa-IR" b="1" smtClean="0">
                <a:solidFill>
                  <a:srgbClr val="2E1700"/>
                </a:solidFill>
                <a:cs typeface="B Titr" pitchFamily="2" charset="-78"/>
              </a:rPr>
              <a:t>عنوان</a:t>
            </a:r>
            <a:endParaRPr lang="es-ES" b="1" smtClean="0">
              <a:solidFill>
                <a:srgbClr val="2E1700"/>
              </a:solidFill>
              <a:cs typeface="B Titr" pitchFamily="2" charset="-78"/>
            </a:endParaRPr>
          </a:p>
        </p:txBody>
      </p:sp>
      <p:sp>
        <p:nvSpPr>
          <p:cNvPr id="2051" name="Rectangle 124"/>
          <p:cNvSpPr>
            <a:spLocks noChangeArrowheads="1"/>
          </p:cNvSpPr>
          <p:nvPr/>
        </p:nvSpPr>
        <p:spPr bwMode="auto">
          <a:xfrm>
            <a:off x="2484438" y="3716338"/>
            <a:ext cx="424815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UY" sz="2000" b="1">
                <a:solidFill>
                  <a:srgbClr val="2E1700"/>
                </a:solidFill>
              </a:rPr>
              <a:t>Subheading goes here</a:t>
            </a:r>
            <a:endParaRPr lang="es-ES" sz="2000" b="1">
              <a:solidFill>
                <a:srgbClr val="2E17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47700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8229600" cy="3816350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619250" y="5854700"/>
            <a:ext cx="5113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47700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716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11692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685</cp:revision>
  <dcterms:created xsi:type="dcterms:W3CDTF">2010-05-23T14:28:12Z</dcterms:created>
  <dcterms:modified xsi:type="dcterms:W3CDTF">2015-10-28T15:58:17Z</dcterms:modified>
</cp:coreProperties>
</file>