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92D9A-432B-48D5-9A33-2D18ED5ABE3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962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C37E3-79E8-48A7-AC20-9F6335E118D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518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9138B-7CAC-4638-A984-BB0E2E6BAB6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51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01175-2287-40DA-800E-4C8897DC6DE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1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B3C18-D2F8-4F69-BBEE-3039B2EBC48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96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72112-9958-4841-B5CC-53BFF75EA90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79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EADF5-789A-452E-9E38-EBB0C6FF1BF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056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8B567-5540-41C2-8CDA-D1892943590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09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26B70-43F1-4795-93DE-422FD235955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173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8CE60-0FEC-49C2-9AFF-AF2510BE447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602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64E28-8E90-413B-91B7-0BB995E946E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0282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F2DCB88-39BD-4D1B-BE73-8CA2B3073D6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684213" y="3589338"/>
            <a:ext cx="4283075" cy="544512"/>
          </a:xfrm>
          <a:noFill/>
        </p:spPr>
        <p:txBody>
          <a:bodyPr/>
          <a:lstStyle/>
          <a:p>
            <a:pPr eaLnBrk="1" hangingPunct="1"/>
            <a:r>
              <a:rPr lang="fa-IR" sz="4000" b="1" smtClean="0">
                <a:solidFill>
                  <a:srgbClr val="1C1C1C"/>
                </a:solidFill>
                <a:cs typeface="B Titr" pitchFamily="2" charset="-78"/>
              </a:rPr>
              <a:t>عنوان</a:t>
            </a:r>
            <a:endParaRPr lang="es-ES" sz="4000" b="1" smtClean="0">
              <a:solidFill>
                <a:srgbClr val="1C1C1C"/>
              </a:solidFill>
              <a:cs typeface="B Titr" pitchFamily="2" charset="-78"/>
            </a:endParaRPr>
          </a:p>
        </p:txBody>
      </p:sp>
      <p:sp>
        <p:nvSpPr>
          <p:cNvPr id="2051" name="Rectangle 125"/>
          <p:cNvSpPr>
            <a:spLocks noChangeArrowheads="1"/>
          </p:cNvSpPr>
          <p:nvPr/>
        </p:nvSpPr>
        <p:spPr bwMode="auto">
          <a:xfrm>
            <a:off x="395288" y="4137025"/>
            <a:ext cx="5040312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/>
            <a:r>
              <a:rPr lang="es-UY" sz="2000" b="1">
                <a:solidFill>
                  <a:srgbClr val="1C1C1C"/>
                </a:solidFill>
              </a:rPr>
              <a:t>Your company information</a:t>
            </a:r>
            <a:endParaRPr lang="es-ES" sz="2000" b="1">
              <a:solidFill>
                <a:srgbClr val="1C1C1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021137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1908175" y="58769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10469</TotalTime>
  <Words>16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731</cp:revision>
  <dcterms:created xsi:type="dcterms:W3CDTF">2010-05-23T14:28:12Z</dcterms:created>
  <dcterms:modified xsi:type="dcterms:W3CDTF">2015-10-28T15:58:04Z</dcterms:modified>
</cp:coreProperties>
</file>