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D28AE-F940-4CB3-90AD-8AA72720255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47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8CFC7-8D3C-4ABB-83DA-C1474B0C181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76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D201-0813-4783-899E-1ECCB31730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8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A3D40-5791-448A-9A7B-1062C9F6FB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4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994-0148-4DFC-B00A-039F463CFC8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7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E09B3-C2F0-4561-80A2-4092397720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62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7DC6-0068-4B40-AE0C-AB08D6D1A1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58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CFBDB-C6EB-49E4-BE44-6C1656FAD9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99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B0E1-251C-420B-BA2A-E8331861C1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8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4D9BE-8A0D-4B0C-9426-87B689AACA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26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B1B4C-0926-4FF9-B6EB-98BA7A1E40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85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CF98476-5FEB-4422-9C95-8A6AA76E47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987675" y="4508500"/>
            <a:ext cx="4427538" cy="544513"/>
          </a:xfrm>
          <a:noFill/>
        </p:spPr>
        <p:txBody>
          <a:bodyPr/>
          <a:lstStyle/>
          <a:p>
            <a:pPr rtl="1" eaLnBrk="1" hangingPunct="1"/>
            <a:r>
              <a:rPr lang="fa-IR" sz="4000" b="1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sz="4000" b="1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2987675" y="5084763"/>
            <a:ext cx="396081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s-UY" b="1">
                <a:solidFill>
                  <a:schemeClr val="bg1"/>
                </a:solidFill>
              </a:rPr>
              <a:t>Your company information</a:t>
            </a:r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2052" name="Rectangle 124"/>
          <p:cNvSpPr>
            <a:spLocks noChangeArrowheads="1"/>
          </p:cNvSpPr>
          <p:nvPr/>
        </p:nvSpPr>
        <p:spPr bwMode="auto">
          <a:xfrm>
            <a:off x="5219700" y="692150"/>
            <a:ext cx="129698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a-IR" sz="3200" b="1"/>
              <a:t>لوگو</a:t>
            </a:r>
            <a:endParaRPr lang="es-E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3949700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2336800" y="5876925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7647</TotalTime>
  <Words>17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702</cp:revision>
  <dcterms:created xsi:type="dcterms:W3CDTF">2010-05-23T14:28:12Z</dcterms:created>
  <dcterms:modified xsi:type="dcterms:W3CDTF">2015-10-28T15:57:52Z</dcterms:modified>
</cp:coreProperties>
</file>