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DB13122-9BDE-40BC-83EF-85CF82D7EEB0}" type="datetimeFigureOut">
              <a:rPr lang="es-UY"/>
              <a:pPr>
                <a:defRPr/>
              </a:pPr>
              <a:t>28/10/2015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UY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UY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BBDB5EC-DFF3-4FD1-B2C0-BB636A8E6610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68244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UY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409D55-352F-410B-9599-7D18479E4ACC}" type="slidenum">
              <a:rPr lang="es-UY" smtClean="0"/>
              <a:pPr eaLnBrk="1" hangingPunct="1"/>
              <a:t>1</a:t>
            </a:fld>
            <a:endParaRPr lang="es-UY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UY" smtClean="0"/>
          </a:p>
        </p:txBody>
      </p:sp>
      <p:sp>
        <p:nvSpPr>
          <p:cNvPr id="61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42CA03-6C68-40A1-8D8C-5F0B4455E867}" type="slidenum">
              <a:rPr lang="es-UY" smtClean="0"/>
              <a:pPr eaLnBrk="1" hangingPunct="1"/>
              <a:t>2</a:t>
            </a:fld>
            <a:endParaRPr lang="es-UY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0892D-A5E3-4236-9D83-BB17B2A5128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730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83065-1812-4C67-BE6C-D5BAAD9482D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295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0BC32-2372-4CA1-B71F-F7AD46EA39F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835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10B0D-6E7D-4F36-91CB-2DE7DEB1A7C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697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B86D0-1CB9-4948-98C5-EB02FD6F066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135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BB0B7-E371-4B94-80F0-CD5EB97C95E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019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EDDCB-4DC9-49D3-AF91-4273493EE6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67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EE09A-45C7-45C7-B852-917530F098A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671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27B6E-1C01-4960-A326-CB28FB9A47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307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15DC0-649B-4F8C-937B-7D700AE9C77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828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5B9A4-E8F1-4908-9145-6746AF10215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837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FB6D770-E401-4334-945E-E1A486425D0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harazmi-statistics.ir/fa/default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349500"/>
            <a:ext cx="7772400" cy="1470025"/>
          </a:xfrm>
        </p:spPr>
        <p:txBody>
          <a:bodyPr/>
          <a:lstStyle/>
          <a:p>
            <a:pPr eaLnBrk="1" hangingPunct="1"/>
            <a:r>
              <a:rPr lang="fa-IR" smtClean="0">
                <a:solidFill>
                  <a:schemeClr val="tx1"/>
                </a:solidFill>
                <a:cs typeface="B Titr" pitchFamily="2" charset="-78"/>
              </a:rPr>
              <a:t>عنوان</a:t>
            </a:r>
            <a:endParaRPr lang="es-ES" smtClean="0">
              <a:solidFill>
                <a:schemeClr val="tx1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rtl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r" rtl="1"/>
            <a:endParaRPr lang="en-US" smtClean="0"/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1331913" y="6223000"/>
            <a:ext cx="51133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3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2724</TotalTime>
  <Words>15</Words>
  <Application>Microsoft Office PowerPoint</Application>
  <PresentationFormat>On-screen Show (4:3)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B Titr</vt:lpstr>
      <vt:lpstr>Diseño predeterminado</vt:lpstr>
      <vt:lpstr>عنوان</vt:lpstr>
      <vt:lpstr>PowerPoint Presentation</vt:lpstr>
    </vt:vector>
  </TitlesOfParts>
  <Company>Siracusa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aa</cp:lastModifiedBy>
  <cp:revision>58</cp:revision>
  <dcterms:created xsi:type="dcterms:W3CDTF">2009-03-26T20:51:52Z</dcterms:created>
  <dcterms:modified xsi:type="dcterms:W3CDTF">2015-10-28T15:52:32Z</dcterms:modified>
</cp:coreProperties>
</file>