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DB13122-9BDE-40BC-83EF-85CF82D7EEB0}" type="datetimeFigureOut">
              <a:rPr lang="es-UY"/>
              <a:pPr>
                <a:defRPr/>
              </a:pPr>
              <a:t>28/10/2015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UY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BBDB5EC-DFF3-4FD1-B2C0-BB636A8E6610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8244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409D55-352F-410B-9599-7D18479E4ACC}" type="slidenum">
              <a:rPr lang="es-UY" smtClean="0"/>
              <a:pPr eaLnBrk="1" hangingPunct="1"/>
              <a:t>1</a:t>
            </a:fld>
            <a:endParaRPr lang="es-UY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42CA03-6C68-40A1-8D8C-5F0B4455E867}" type="slidenum">
              <a:rPr lang="es-UY" smtClean="0"/>
              <a:pPr eaLnBrk="1" hangingPunct="1"/>
              <a:t>2</a:t>
            </a:fld>
            <a:endParaRPr lang="es-U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0892D-A5E3-4236-9D83-BB17B2A5128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730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83065-1812-4C67-BE6C-D5BAAD9482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95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0BC32-2372-4CA1-B71F-F7AD46EA39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835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10B0D-6E7D-4F36-91CB-2DE7DEB1A7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697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B86D0-1CB9-4948-98C5-EB02FD6F06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35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BB0B7-E371-4B94-80F0-CD5EB97C95E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19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EDDCB-4DC9-49D3-AF91-4273493EE6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67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EE09A-45C7-45C7-B852-917530F098A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671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7B6E-1C01-4960-A326-CB28FB9A47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307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5DC0-649B-4F8C-937B-7D700AE9C7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28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5B9A4-E8F1-4908-9145-6746AF1021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37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B6D770-E401-4334-945E-E1A486425D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49500"/>
            <a:ext cx="7772400" cy="1470025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smtClean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r" rtl="1"/>
            <a:endParaRPr lang="en-US" smtClean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331913" y="6223000"/>
            <a:ext cx="51133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3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15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 Titr</vt:lpstr>
      <vt:lpstr>Diseño predeterminado</vt:lpstr>
      <vt:lpstr>عنوان</vt:lpstr>
      <vt:lpstr>PowerPoint Presentation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aa</cp:lastModifiedBy>
  <cp:revision>58</cp:revision>
  <dcterms:created xsi:type="dcterms:W3CDTF">2009-03-26T20:51:52Z</dcterms:created>
  <dcterms:modified xsi:type="dcterms:W3CDTF">2015-10-28T15:52:32Z</dcterms:modified>
</cp:coreProperties>
</file>