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03876-D40F-40E2-90B4-087C9A8795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04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927E3-EC8F-4D12-B553-6FF6D5457D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86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D7FA8-D970-4D80-938C-224803767F3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25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7BBC2-E679-424B-A7CE-8276B71AEF0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8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8D969-E483-46B4-A447-805E73386E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75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07A03-CBA7-404F-95AB-2B6FAA649B2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613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886B8-9A7C-4B29-B1DC-9DFAE2441F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5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7C770-6423-4E5F-8B9B-1BECE4A426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02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F776-F27B-44E4-8E20-217B8E3C22F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9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57DD7-64AC-40CA-860D-00274B58653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65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88FD0-4863-4FA0-8E20-6A3A915C6A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12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0B1D7EE-AC84-4446-91D5-7210A63D2F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005137" y="4686301"/>
            <a:ext cx="4860925" cy="544512"/>
          </a:xfrm>
          <a:noFill/>
        </p:spPr>
        <p:txBody>
          <a:bodyPr/>
          <a:lstStyle/>
          <a:p>
            <a:pPr rtl="1" eaLnBrk="1" hangingPunct="1"/>
            <a:r>
              <a:rPr lang="fa-IR" sz="4000" b="1" dirty="0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sz="4000" b="1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250825" y="5230813"/>
            <a:ext cx="51847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es-UY" b="1"/>
              <a:t>Your company information</a:t>
            </a:r>
            <a:endParaRPr lang="es-E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20211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979613" y="5876925"/>
            <a:ext cx="51133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6627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652</cp:revision>
  <dcterms:created xsi:type="dcterms:W3CDTF">2010-05-23T14:28:12Z</dcterms:created>
  <dcterms:modified xsi:type="dcterms:W3CDTF">2015-10-28T15:57:26Z</dcterms:modified>
</cp:coreProperties>
</file>