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22C16"/>
    <a:srgbClr val="0C788E"/>
    <a:srgbClr val="025198"/>
    <a:srgbClr val="000099"/>
    <a:srgbClr val="1C1C1C"/>
    <a:srgbClr val="660066"/>
    <a:srgbClr val="000058"/>
    <a:srgbClr val="0066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575" autoAdjust="0"/>
    <p:restoredTop sz="94652" autoAdjust="0"/>
  </p:normalViewPr>
  <p:slideViewPr>
    <p:cSldViewPr>
      <p:cViewPr varScale="1">
        <p:scale>
          <a:sx n="70" d="100"/>
          <a:sy n="70" d="100"/>
        </p:scale>
        <p:origin x="-115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203876-D40F-40E2-90B4-087C9A879591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470469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B927E3-EC8F-4D12-B553-6FF6D5457D8B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798686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ED7FA8-D970-4D80-938C-224803767F33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912592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F7BBC2-E679-424B-A7CE-8276B71AEF03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578421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68D969-E483-46B4-A447-805E73386EED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267506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907A03-CBA7-404F-95AB-2B6FAA649B26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761328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5886B8-9A7C-4B29-B1DC-9DFAE2441FBC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925850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57C770-6423-4E5F-8B9B-1BECE4A4269E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280256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96F776-F27B-44E4-8E20-217B8E3C22F6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04957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857DD7-64AC-40CA-860D-00274B586539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336593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F88FD0-4863-4FA0-8E20-6A3A915C6AB5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891205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E0B1D7EE-AC84-4446-91D5-7210A63D2F17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kharazmi-statistics.ir/fa/default.aspx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10"/>
          <p:cNvSpPr>
            <a:spLocks noGrp="1" noChangeArrowheads="1"/>
          </p:cNvSpPr>
          <p:nvPr>
            <p:ph type="ctrTitle"/>
          </p:nvPr>
        </p:nvSpPr>
        <p:spPr>
          <a:xfrm>
            <a:off x="3005137" y="4686301"/>
            <a:ext cx="4860925" cy="544512"/>
          </a:xfrm>
          <a:noFill/>
        </p:spPr>
        <p:txBody>
          <a:bodyPr/>
          <a:lstStyle/>
          <a:p>
            <a:pPr rtl="1" eaLnBrk="1" hangingPunct="1"/>
            <a:r>
              <a:rPr lang="fa-IR" sz="4000" b="1" dirty="0" smtClean="0">
                <a:solidFill>
                  <a:schemeClr val="tx1"/>
                </a:solidFill>
                <a:cs typeface="B Titr" pitchFamily="2" charset="-78"/>
              </a:rPr>
              <a:t>عنوان</a:t>
            </a:r>
            <a:endParaRPr lang="es-ES" sz="4000" b="1" dirty="0" smtClean="0">
              <a:solidFill>
                <a:schemeClr val="tx1"/>
              </a:solidFill>
              <a:cs typeface="B Titr" pitchFamily="2" charset="-78"/>
            </a:endParaRPr>
          </a:p>
        </p:txBody>
      </p:sp>
      <p:sp>
        <p:nvSpPr>
          <p:cNvPr id="2051" name="Rectangle 122"/>
          <p:cNvSpPr>
            <a:spLocks noChangeArrowheads="1"/>
          </p:cNvSpPr>
          <p:nvPr/>
        </p:nvSpPr>
        <p:spPr bwMode="auto">
          <a:xfrm>
            <a:off x="250825" y="5230813"/>
            <a:ext cx="5184775" cy="503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rtl="1"/>
            <a:r>
              <a:rPr lang="es-UY" b="1"/>
              <a:t>Your company information</a:t>
            </a:r>
            <a:endParaRPr lang="es-ES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981075"/>
          </a:xfrm>
        </p:spPr>
        <p:txBody>
          <a:bodyPr/>
          <a:lstStyle/>
          <a:p>
            <a:pPr rtl="1" eaLnBrk="1" hangingPunct="1"/>
            <a:endParaRPr lang="en-US" smtClean="0">
              <a:solidFill>
                <a:schemeClr val="tx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55788"/>
            <a:ext cx="8229600" cy="4202112"/>
          </a:xfrm>
        </p:spPr>
        <p:txBody>
          <a:bodyPr/>
          <a:lstStyle/>
          <a:p>
            <a:pPr algn="r" rtl="1" eaLnBrk="1" hangingPunct="1"/>
            <a:endParaRPr lang="en-US" smtClean="0"/>
          </a:p>
        </p:txBody>
      </p:sp>
      <p:sp>
        <p:nvSpPr>
          <p:cNvPr id="3076" name="TextBox 5"/>
          <p:cNvSpPr txBox="1">
            <a:spLocks noChangeArrowheads="1"/>
          </p:cNvSpPr>
          <p:nvPr/>
        </p:nvSpPr>
        <p:spPr bwMode="auto">
          <a:xfrm>
            <a:off x="1979613" y="5876925"/>
            <a:ext cx="5113337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rtl="1" eaLnBrk="1" hangingPunct="1"/>
            <a:r>
              <a:rPr lang="fa-IR">
                <a:cs typeface="B Titr" pitchFamily="2" charset="-78"/>
              </a:rPr>
              <a:t> برای دریافت قالب های بیشتر به سایت زیر مراجعه کنید</a:t>
            </a:r>
          </a:p>
          <a:p>
            <a:pPr algn="ctr" rtl="1" eaLnBrk="1" hangingPunct="1"/>
            <a:r>
              <a:rPr lang="en-US">
                <a:cs typeface="B Titr" pitchFamily="2" charset="-78"/>
                <a:hlinkClick r:id="rId2"/>
              </a:rPr>
              <a:t>www.Kharazmi-Statistics.ir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981075"/>
          </a:xfrm>
        </p:spPr>
        <p:txBody>
          <a:bodyPr/>
          <a:lstStyle/>
          <a:p>
            <a:pPr rtl="1" eaLnBrk="1" hangingPunct="1"/>
            <a:endParaRPr lang="en-US" smtClean="0">
              <a:solidFill>
                <a:schemeClr val="tx1"/>
              </a:solidFill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55788"/>
            <a:ext cx="8229600" cy="4525962"/>
          </a:xfrm>
        </p:spPr>
        <p:txBody>
          <a:bodyPr/>
          <a:lstStyle/>
          <a:p>
            <a:pPr algn="r" rtl="1"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6627</TotalTime>
  <Words>16</Words>
  <Application>Microsoft Office PowerPoint</Application>
  <PresentationFormat>On-screen Show (4:3)</PresentationFormat>
  <Paragraphs>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B Titr</vt:lpstr>
      <vt:lpstr>Diseño predeterminado</vt:lpstr>
      <vt:lpstr>عنوان</vt:lpstr>
      <vt:lpstr>PowerPoint Presentation</vt:lpstr>
      <vt:lpstr>PowerPoint Presentation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Mariajose</dc:creator>
  <cp:lastModifiedBy>aa</cp:lastModifiedBy>
  <cp:revision>652</cp:revision>
  <dcterms:created xsi:type="dcterms:W3CDTF">2010-05-23T14:28:12Z</dcterms:created>
  <dcterms:modified xsi:type="dcterms:W3CDTF">2015-10-28T15:57:26Z</dcterms:modified>
</cp:coreProperties>
</file>