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36961-EBC5-49DE-9FD5-8827595BCEA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302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10637-09A9-4063-8A2C-2731CCD12CB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760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FEE6C-54A7-4B39-96CA-17843932B6D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79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A8A86-3516-4147-AC08-55DA1A8D551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551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5E238-A324-4672-AF40-FF3C420ABB7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201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FCAB-D293-4D6C-9BEF-E24851A5BC5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654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2CE95-71BD-4C1F-957E-02C7F97D031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78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45351-E8CF-4086-91D0-905FF936F3B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840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6EC10-1EF2-4505-A94A-B8DCB2C2438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756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2EF53-523D-47B5-9AC5-A8E85E9C3A6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84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01CE9-C4A9-44A9-A8EB-FEB2380203B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240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3D2CEC-6F34-41FA-9EA7-1E94318D634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2123728" y="4725144"/>
            <a:ext cx="5184775" cy="544512"/>
          </a:xfrm>
          <a:noFill/>
        </p:spPr>
        <p:txBody>
          <a:bodyPr/>
          <a:lstStyle/>
          <a:p>
            <a:pPr rtl="1" eaLnBrk="1" hangingPunct="1"/>
            <a:r>
              <a:rPr lang="fa-IR" b="1" dirty="0" smtClean="0">
                <a:solidFill>
                  <a:schemeClr val="bg1"/>
                </a:solidFill>
                <a:cs typeface="B Titr" pitchFamily="2" charset="-78"/>
              </a:rPr>
              <a:t>عنوان</a:t>
            </a:r>
            <a:endParaRPr lang="es-ES" b="1" dirty="0" smtClean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2051" name="Rectangle 122"/>
          <p:cNvSpPr>
            <a:spLocks noChangeArrowheads="1"/>
          </p:cNvSpPr>
          <p:nvPr/>
        </p:nvSpPr>
        <p:spPr bwMode="auto">
          <a:xfrm>
            <a:off x="1403350" y="5516563"/>
            <a:ext cx="5184775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/>
            <a:r>
              <a:rPr lang="es-UY" b="1">
                <a:solidFill>
                  <a:schemeClr val="bg1"/>
                </a:solidFill>
              </a:rPr>
              <a:t>Your company information</a:t>
            </a:r>
            <a:endParaRPr lang="es-E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202112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1908175" y="6057900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6530</TotalTime>
  <Words>16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 Titr</vt:lpstr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638</cp:revision>
  <dcterms:created xsi:type="dcterms:W3CDTF">2010-05-23T14:28:12Z</dcterms:created>
  <dcterms:modified xsi:type="dcterms:W3CDTF">2015-10-28T15:57:07Z</dcterms:modified>
</cp:coreProperties>
</file>