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3366FF"/>
    <a:srgbClr val="990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DCEC4-590A-417A-9263-A758BCCC53A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6A5CD-23EE-4D9F-8F9D-5981FE6C29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7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E6439-8D85-4689-ACD1-6DB91F98B38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08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2AA8-D723-446A-A5FE-A9C49C995A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412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582D4-F2A8-47F9-A1B2-8E5A61BD30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716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ED29F-282B-4B21-A8B7-391F6C72F5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55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2A930-0DCD-4451-9539-766DCEC5988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78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1D22-E9C6-4A14-8CD1-F3D77A661D2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06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3E0AC-DFDC-477E-BB3E-951500CA94D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932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9602-A2BE-41FB-B0F2-B483480D7D5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7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16FC5-74EB-4065-8BDA-63956FE8C8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7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520F9D7-8448-4299-B052-2F2C46A89D7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80975" y="4684713"/>
            <a:ext cx="4319588" cy="544512"/>
          </a:xfrm>
          <a:noFill/>
        </p:spPr>
        <p:txBody>
          <a:bodyPr/>
          <a:lstStyle/>
          <a:p>
            <a:pPr rtl="1" eaLnBrk="1" hangingPunct="1"/>
            <a:r>
              <a:rPr lang="fa-IR" sz="4000" b="1" smtClean="0">
                <a:solidFill>
                  <a:schemeClr val="bg1"/>
                </a:solidFill>
                <a:cs typeface="B Titr" pitchFamily="2" charset="-78"/>
              </a:rPr>
              <a:t>عنوان</a:t>
            </a:r>
            <a:endParaRPr lang="es-ES" sz="4000" b="1" smtClean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2051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180975" y="5516563"/>
            <a:ext cx="3527425" cy="479425"/>
          </a:xfrm>
        </p:spPr>
        <p:txBody>
          <a:bodyPr/>
          <a:lstStyle/>
          <a:p>
            <a:pPr algn="l" eaLnBrk="1" hangingPunct="1"/>
            <a:r>
              <a:rPr lang="es-ES" sz="1800" smtClean="0">
                <a:solidFill>
                  <a:schemeClr val="bg1"/>
                </a:solidFill>
              </a:rPr>
              <a:t>Your company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3733800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1944688" y="5732463"/>
            <a:ext cx="5111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587</cp:revision>
  <dcterms:created xsi:type="dcterms:W3CDTF">2010-05-23T14:28:12Z</dcterms:created>
  <dcterms:modified xsi:type="dcterms:W3CDTF">2015-10-28T15:56:54Z</dcterms:modified>
</cp:coreProperties>
</file>