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3366FF"/>
    <a:srgbClr val="9900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F2C27-0990-42A4-A7A9-49CFC5915BF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471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156EF-6171-4669-A902-8F47D004E72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460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A85FF-EB8C-4758-BE4F-E163F17BD99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498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C5575-36BC-409F-8940-B21E0256B0D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949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30DD2-2FE3-4A37-BFDA-9D17C1EB544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081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EDD0C-55C9-41B1-9A48-F707BBC47A1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81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86DD8-B96E-4D08-A39B-8BAE2D9D7FB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665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18F2C-5E4E-4412-A2C3-6A580BDE968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1697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C499A-EFC8-480E-8CB9-CFF7F7B6C6D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139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C17D0-8E0C-4E74-8196-68580E63EDF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924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3FA96-BE3F-4179-9FAD-9BFCA8BCFAB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6849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D7CB188-E953-4400-BEA8-D6CF11AAE77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harazmi-statistics.ir/fa/default.asp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179388" y="4292600"/>
            <a:ext cx="4537075" cy="544513"/>
          </a:xfrm>
          <a:noFill/>
        </p:spPr>
        <p:txBody>
          <a:bodyPr/>
          <a:lstStyle/>
          <a:p>
            <a:pPr rtl="1" eaLnBrk="1" hangingPunct="1"/>
            <a:r>
              <a:rPr lang="fa-IR" sz="4000" b="1" smtClean="0">
                <a:solidFill>
                  <a:schemeClr val="bg1"/>
                </a:solidFill>
                <a:cs typeface="B Titr" pitchFamily="2" charset="-78"/>
              </a:rPr>
              <a:t>عنوان</a:t>
            </a:r>
            <a:endParaRPr lang="es-ES" sz="4000" b="1" smtClean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2051" name="Rectangle 115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965700"/>
            <a:ext cx="3992562" cy="479425"/>
          </a:xfrm>
        </p:spPr>
        <p:txBody>
          <a:bodyPr/>
          <a:lstStyle/>
          <a:p>
            <a:pPr rtl="1" eaLnBrk="1" hangingPunct="1"/>
            <a:r>
              <a:rPr lang="es-ES" sz="1800" smtClean="0">
                <a:solidFill>
                  <a:schemeClr val="bg1"/>
                </a:solidFill>
              </a:rPr>
              <a:t>Your company information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3851275" y="5876925"/>
            <a:ext cx="51133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3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4028</TotalTime>
  <Words>16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B Titr</vt:lpstr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576</cp:revision>
  <dcterms:created xsi:type="dcterms:W3CDTF">2010-05-23T14:28:12Z</dcterms:created>
  <dcterms:modified xsi:type="dcterms:W3CDTF">2015-10-28T15:56:41Z</dcterms:modified>
</cp:coreProperties>
</file>