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50E3C-24DF-45C7-9B6B-CA79D6804D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75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C6EEF-16F5-4E53-9D72-8B91B2B027B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58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3B13B-4EF5-4AD9-BECD-6767B04D0D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29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67592-7859-44AD-91F3-0D36F6C5AD7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77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43101-F4F7-4C0B-8800-629244B896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52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3CDA9-B5C8-428F-99BA-B13E0F94AC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481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2459A-3366-48D5-BEE5-F5F81A145C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205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2EF13-FF38-423A-973E-039D19284B2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48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CCB3E-2308-4D7A-B391-CC838E9DF5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76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9F092-9314-433F-9213-A3BDF3A073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35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526A7-D810-403F-B09B-F936F0F877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34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2AB6A27-3E79-4198-A722-BF9D69F049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800225" y="5157192"/>
            <a:ext cx="7343775" cy="544513"/>
          </a:xfrm>
          <a:noFill/>
        </p:spPr>
        <p:txBody>
          <a:bodyPr/>
          <a:lstStyle/>
          <a:p>
            <a:pPr rtl="1" eaLnBrk="1" hangingPunct="1"/>
            <a:r>
              <a:rPr lang="fa-IR" b="1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b="1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11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732463"/>
            <a:ext cx="6048375" cy="649287"/>
          </a:xfrm>
          <a:noFill/>
        </p:spPr>
        <p:txBody>
          <a:bodyPr/>
          <a:lstStyle/>
          <a:p>
            <a:pPr rtl="1" eaLnBrk="1" hangingPunct="1"/>
            <a:r>
              <a:rPr lang="fa-IR" sz="2500" b="1" dirty="0" smtClean="0">
                <a:solidFill>
                  <a:schemeClr val="bg1"/>
                </a:solidFill>
              </a:rPr>
              <a:t>عنوان فرعی</a:t>
            </a:r>
            <a:endParaRPr lang="es-ES" sz="25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2051050" y="5949950"/>
            <a:ext cx="5113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15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555</cp:revision>
  <dcterms:created xsi:type="dcterms:W3CDTF">2010-05-23T14:28:12Z</dcterms:created>
  <dcterms:modified xsi:type="dcterms:W3CDTF">2015-10-28T16:18:22Z</dcterms:modified>
</cp:coreProperties>
</file>