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17FC8-9BCC-4A74-9E15-1E35280B00C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0686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17863-6087-4239-8E5E-3D252B2E88B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091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66F20-B2B6-41DF-82F2-EB562D8AA31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7089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8C779-49AF-4ACD-A461-EDBF71CB163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132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73E75-9F02-4345-923C-4F16CE37A12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4360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0F374-D45C-4156-B500-040EA14232F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1598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3C114-4033-4E96-A0E9-86BC88CE0C1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9395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5E3E8-729B-4645-BF80-2D9073ABA64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9709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798D1-655A-4B07-87CF-B48EC053774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0212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4059C-A6E6-4BEA-A093-AD24F5C2CAB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3242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530FA-7B26-4A6A-B219-CDF0805AC05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6911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B2E7A06-7122-4EFF-A8B1-58DD4C17981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harazmi-statistics.ir/fa/default.aspx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2636838"/>
            <a:ext cx="3852862" cy="1152525"/>
          </a:xfrm>
        </p:spPr>
        <p:txBody>
          <a:bodyPr/>
          <a:lstStyle/>
          <a:p>
            <a:pPr eaLnBrk="1" hangingPunct="1"/>
            <a:r>
              <a:rPr lang="fa-IR" dirty="0" smtClean="0">
                <a:solidFill>
                  <a:schemeClr val="bg1"/>
                </a:solidFill>
                <a:cs typeface="B Titr" pitchFamily="2" charset="-78"/>
              </a:rPr>
              <a:t>عنوان</a:t>
            </a:r>
            <a:endParaRPr lang="es-ES" dirty="0" smtClean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250825" y="6034088"/>
            <a:ext cx="51133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rtl="1" eaLnBrk="1" hangingPunct="1"/>
            <a:r>
              <a:rPr lang="fa-IR">
                <a:solidFill>
                  <a:schemeClr val="bg1"/>
                </a:solidFill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 eaLnBrk="1" hangingPunct="1"/>
            <a:r>
              <a:rPr lang="en-US">
                <a:solidFill>
                  <a:schemeClr val="bg1"/>
                </a:solidFill>
                <a:cs typeface="B Titr" pitchFamily="2" charset="-78"/>
                <a:hlinkClick r:id="rId3"/>
              </a:rPr>
              <a:t>www.Kharazmi-Statistics.ir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rtl="1" eaLnBrk="1" hangingPunct="1"/>
            <a:endParaRPr lang="en-US" sz="4000" smtClean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endParaRPr 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Diseño predeterminado</vt:lpstr>
      <vt:lpstr>عنوان</vt:lpstr>
      <vt:lpstr>PowerPoint Presentation</vt:lpstr>
    </vt:vector>
  </TitlesOfParts>
  <Company>Siracusa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aa</cp:lastModifiedBy>
  <cp:revision>3</cp:revision>
  <dcterms:created xsi:type="dcterms:W3CDTF">2009-01-21T03:22:11Z</dcterms:created>
  <dcterms:modified xsi:type="dcterms:W3CDTF">2015-10-28T16:07:32Z</dcterms:modified>
</cp:coreProperties>
</file>