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54381C"/>
    <a:srgbClr val="A50021"/>
    <a:srgbClr val="FFFFA3"/>
    <a:srgbClr val="FFB061"/>
    <a:srgbClr val="000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008E3-7663-43AE-9669-7F25F52E40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77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B72AA-383F-402F-B7EB-D93DB1F58C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832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46128-2784-4E84-B861-CFF75FEAE99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73495-0E53-49CD-A2A2-B9299EEDC2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33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5919D-1D86-497F-BEB1-55E6425DEC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0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6D68C-F398-44BD-91F7-3372A90281F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50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892A1-B35F-404C-A924-6389C6395B0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64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90209-5E8A-4078-8259-C441ED0689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94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D4D6C-920C-4CDC-B441-691902C9594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34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16A3E-5000-40F0-AB44-3FCFCE064A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48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37E14-CAE5-49C8-8AD6-5D91B03EFF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75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E2466D5-6898-412C-827F-E8BE5ACA296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851275" y="2852738"/>
            <a:ext cx="4211638" cy="647700"/>
          </a:xfrm>
        </p:spPr>
        <p:txBody>
          <a:bodyPr/>
          <a:lstStyle/>
          <a:p>
            <a:pPr rtl="1" eaLnBrk="1" hangingPunct="1"/>
            <a:r>
              <a:rPr lang="fa-IR" b="1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b="1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2771775" y="5157788"/>
            <a:ext cx="51133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3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9642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 Titr</vt:lpstr>
      <vt:lpstr>Diseño predeterminado</vt:lpstr>
      <vt:lpstr>عنوان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888</cp:revision>
  <dcterms:created xsi:type="dcterms:W3CDTF">2010-05-23T14:28:12Z</dcterms:created>
  <dcterms:modified xsi:type="dcterms:W3CDTF">2015-10-28T15:56:20Z</dcterms:modified>
</cp:coreProperties>
</file>