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660033"/>
    <a:srgbClr val="015153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7CBB5-1EF1-4B1C-A647-62DEAFF4F84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835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49BE7-7A73-4914-81C8-2A4744E931D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19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D8269-25CF-453B-A016-E35DEE66E5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14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E78F9-90B8-44DA-AA4A-AE2AD79D95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949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DCA98-99CA-4169-99CA-B8097871DFA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54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77FFC-E204-4F12-A64A-DCD2283FA38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384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0CB6B-5C14-406D-9555-4D4BB4A391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4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56DE3-134A-4621-945D-576B4813B2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51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5BF52-10FB-41E2-BF38-3EBBBC7BB86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22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9A5D5-3801-493D-8E57-78A81BFC5E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07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95BB-E20B-47BD-9FFE-002959B65DC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73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7DC63C2-8B5C-4F77-B7C4-9CD065EED6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razmi-statistics.ir/fa/default.asp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971550" y="1628775"/>
            <a:ext cx="6840538" cy="647700"/>
          </a:xfrm>
        </p:spPr>
        <p:txBody>
          <a:bodyPr/>
          <a:lstStyle/>
          <a:p>
            <a:pPr rtl="1" eaLnBrk="1" hangingPunct="1"/>
            <a:r>
              <a:rPr lang="fa-IR" b="1" smtClean="0">
                <a:solidFill>
                  <a:schemeClr val="tx1"/>
                </a:solidFill>
                <a:cs typeface="B Titr" pitchFamily="2" charset="-78"/>
              </a:rPr>
              <a:t>عنوان</a:t>
            </a:r>
            <a:endParaRPr lang="es-ES" b="1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1908175" y="5589588"/>
            <a:ext cx="5111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</a:t>
            </a:r>
            <a:r>
              <a:rPr lang="fa-IR">
                <a:solidFill>
                  <a:schemeClr val="bg1"/>
                </a:solidFill>
                <a:cs typeface="B Titr" pitchFamily="2" charset="-78"/>
              </a:rPr>
              <a:t>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3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4899</TotalTime>
  <Words>13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704</cp:revision>
  <dcterms:created xsi:type="dcterms:W3CDTF">2010-05-23T14:28:12Z</dcterms:created>
  <dcterms:modified xsi:type="dcterms:W3CDTF">2015-10-28T15:56:08Z</dcterms:modified>
</cp:coreProperties>
</file>