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22C16"/>
    <a:srgbClr val="0C788E"/>
    <a:srgbClr val="006666"/>
    <a:srgbClr val="0099CC"/>
    <a:srgbClr val="660066"/>
    <a:srgbClr val="660033"/>
    <a:srgbClr val="015153"/>
    <a:srgbClr val="3333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323" autoAdjust="0"/>
    <p:restoredTop sz="94652" autoAdjust="0"/>
  </p:normalViewPr>
  <p:slideViewPr>
    <p:cSldViewPr>
      <p:cViewPr varScale="1">
        <p:scale>
          <a:sx n="70" d="100"/>
          <a:sy n="70" d="100"/>
        </p:scale>
        <p:origin x="-131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C7CBB5-1EF1-4B1C-A647-62DEAFF4F84D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483572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B49BE7-7A73-4914-81C8-2A4744E931D8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891988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1D8269-25CF-453B-A016-E35DEE66E52C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531454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CE78F9-90B8-44DA-AA4A-AE2AD79D95E0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594926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3DCA98-99CA-4169-99CA-B8097871DFAC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335436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077FFC-E204-4F12-A64A-DCD2283FA389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038471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40CB6B-5C14-406D-9555-4D4BB4A39195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934403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E56DE3-134A-4621-945D-576B4813B2E7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735197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D5BF52-10FB-41E2-BF38-3EBBBC7BB863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9221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C9A5D5-3801-493D-8E57-78A81BFC5E74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720702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3A95BB-E20B-47BD-9FFE-002959B65DC8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68737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87DC63C2-8B5C-4F77-B7C4-9CD065EED67A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harazmi-statistics.ir/fa/default.aspx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50"/>
          <p:cNvSpPr>
            <a:spLocks noGrp="1" noChangeArrowheads="1"/>
          </p:cNvSpPr>
          <p:nvPr>
            <p:ph type="ctrTitle"/>
          </p:nvPr>
        </p:nvSpPr>
        <p:spPr>
          <a:xfrm>
            <a:off x="971550" y="1628775"/>
            <a:ext cx="6840538" cy="647700"/>
          </a:xfrm>
        </p:spPr>
        <p:txBody>
          <a:bodyPr/>
          <a:lstStyle/>
          <a:p>
            <a:pPr rtl="1" eaLnBrk="1" hangingPunct="1"/>
            <a:r>
              <a:rPr lang="fa-IR" b="1" smtClean="0">
                <a:solidFill>
                  <a:schemeClr val="tx1"/>
                </a:solidFill>
                <a:cs typeface="B Titr" pitchFamily="2" charset="-78"/>
              </a:rPr>
              <a:t>عنوان</a:t>
            </a:r>
            <a:endParaRPr lang="es-ES" b="1" smtClean="0">
              <a:solidFill>
                <a:schemeClr val="tx1"/>
              </a:solidFill>
              <a:cs typeface="B Titr" pitchFamily="2" charset="-78"/>
            </a:endParaRPr>
          </a:p>
        </p:txBody>
      </p:sp>
      <p:sp>
        <p:nvSpPr>
          <p:cNvPr id="2051" name="TextBox 5"/>
          <p:cNvSpPr txBox="1">
            <a:spLocks noChangeArrowheads="1"/>
          </p:cNvSpPr>
          <p:nvPr/>
        </p:nvSpPr>
        <p:spPr bwMode="auto">
          <a:xfrm>
            <a:off x="1908175" y="5589588"/>
            <a:ext cx="511175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rtl="1" eaLnBrk="1" hangingPunct="1"/>
            <a:r>
              <a:rPr lang="fa-IR">
                <a:cs typeface="B Titr" pitchFamily="2" charset="-78"/>
              </a:rPr>
              <a:t> </a:t>
            </a:r>
            <a:r>
              <a:rPr lang="fa-IR">
                <a:solidFill>
                  <a:schemeClr val="bg1"/>
                </a:solidFill>
                <a:cs typeface="B Titr" pitchFamily="2" charset="-78"/>
              </a:rPr>
              <a:t>برای دریافت قالب های بیشتر به سایت زیر مراجعه کنید</a:t>
            </a:r>
          </a:p>
          <a:p>
            <a:pPr algn="ctr" rtl="1" eaLnBrk="1" hangingPunct="1"/>
            <a:r>
              <a:rPr lang="en-US">
                <a:cs typeface="B Titr" pitchFamily="2" charset="-78"/>
                <a:hlinkClick r:id="rId3"/>
              </a:rPr>
              <a:t>www.Kharazmi-Statistics.ir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8229600" cy="981075"/>
          </a:xfrm>
        </p:spPr>
        <p:txBody>
          <a:bodyPr/>
          <a:lstStyle/>
          <a:p>
            <a:pPr rtl="1" eaLnBrk="1" hangingPunct="1"/>
            <a:endParaRPr lang="en-US" smtClean="0">
              <a:solidFill>
                <a:schemeClr val="tx1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r" rtl="1"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8229600" cy="981075"/>
          </a:xfrm>
        </p:spPr>
        <p:txBody>
          <a:bodyPr/>
          <a:lstStyle/>
          <a:p>
            <a:pPr rtl="1" eaLnBrk="1" hangingPunct="1"/>
            <a:endParaRPr lang="en-US" smtClean="0">
              <a:solidFill>
                <a:schemeClr val="tx1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r" rtl="1"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4899</TotalTime>
  <Words>13</Words>
  <Application>Microsoft Office PowerPoint</Application>
  <PresentationFormat>On-screen Show (4:3)</PresentationFormat>
  <Paragraphs>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B Titr</vt:lpstr>
      <vt:lpstr>Diseño predeterminado</vt:lpstr>
      <vt:lpstr>عنوان</vt:lpstr>
      <vt:lpstr>PowerPoint Presentation</vt:lpstr>
      <vt:lpstr>PowerPoint Presentation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aa</cp:lastModifiedBy>
  <cp:revision>704</cp:revision>
  <dcterms:created xsi:type="dcterms:W3CDTF">2010-05-23T14:28:12Z</dcterms:created>
  <dcterms:modified xsi:type="dcterms:W3CDTF">2015-10-28T15:56:08Z</dcterms:modified>
</cp:coreProperties>
</file>