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5761038" cy="3240088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06666"/>
    <a:srgbClr val="0099CC"/>
    <a:srgbClr val="E0C0A0"/>
    <a:srgbClr val="DDDDDD"/>
    <a:srgbClr val="361800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88" autoAdjust="0"/>
    <p:restoredTop sz="94652" autoAdjust="0"/>
  </p:normalViewPr>
  <p:slideViewPr>
    <p:cSldViewPr>
      <p:cViewPr>
        <p:scale>
          <a:sx n="140" d="100"/>
          <a:sy n="140" d="100"/>
        </p:scale>
        <p:origin x="-942" y="-174"/>
      </p:cViewPr>
      <p:guideLst>
        <p:guide orient="horz" pos="1021"/>
        <p:guide pos="181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800" y="1006475"/>
            <a:ext cx="4897438" cy="6953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600" y="1836738"/>
            <a:ext cx="4033838" cy="8270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57D51-5301-4F1D-AC38-25BDE0CB1FA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5171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C30FA-CB40-4839-936F-9DD33451F0D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954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78300" y="130175"/>
            <a:ext cx="1295400" cy="2763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7338" y="130175"/>
            <a:ext cx="3738562" cy="2763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3738B-6239-454C-B1A0-3EABC9AB2C3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7901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68FE6-D8BB-4F56-BB21-76325EC0634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3217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082800"/>
            <a:ext cx="4895850" cy="6429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5613" y="1373188"/>
            <a:ext cx="4895850" cy="7096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0CA58-C080-46A0-819E-F101CDE49D1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4035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7338" y="755650"/>
            <a:ext cx="2516187" cy="213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55925" y="755650"/>
            <a:ext cx="2517775" cy="213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C2A49-1FF0-4013-BCCB-359ED4CDB8A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2265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7338" y="725488"/>
            <a:ext cx="2546350" cy="301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7338" y="1027113"/>
            <a:ext cx="2546350" cy="18669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63" y="725488"/>
            <a:ext cx="2547937" cy="301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63" y="1027113"/>
            <a:ext cx="2547937" cy="18669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CD55B1-B5FE-4C27-899B-B5EBC63AF78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786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60853-5FD4-43C3-9E31-F4682A40E2B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0413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471418-9804-41D5-BC19-A7699F54419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5175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338" y="128588"/>
            <a:ext cx="1895475" cy="5492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663" y="128588"/>
            <a:ext cx="3221037" cy="2765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7338" y="677863"/>
            <a:ext cx="1895475" cy="2216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3695F2-44D5-45E9-AE43-AAE891047C6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0113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713" y="2268538"/>
            <a:ext cx="3457575" cy="2667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28713" y="288925"/>
            <a:ext cx="3457575" cy="19446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713" y="2535238"/>
            <a:ext cx="3457575" cy="381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58D25E-604C-496A-9433-EF8779F9889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8143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7338" y="130175"/>
            <a:ext cx="5186362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1435" tIns="25718" rIns="51435" bIns="2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7338" y="755650"/>
            <a:ext cx="5186362" cy="2138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7338" y="2951163"/>
            <a:ext cx="1344612" cy="22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defTabSz="514350">
              <a:defRPr sz="8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68500" y="2951163"/>
            <a:ext cx="1824038" cy="22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algn="ctr" defTabSz="514350">
              <a:defRPr sz="8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29088" y="2951163"/>
            <a:ext cx="1344612" cy="22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algn="r" defTabSz="514350">
              <a:defRPr sz="800" smtClean="0"/>
            </a:lvl1pPr>
          </a:lstStyle>
          <a:p>
            <a:pPr>
              <a:defRPr/>
            </a:pPr>
            <a:fld id="{85CBF355-C49B-478A-86FF-76BEBCC2242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350" rtl="0" eaLnBrk="0" fontAlgn="base" hangingPunct="0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+mj-lt"/>
          <a:ea typeface="+mj-ea"/>
          <a:cs typeface="+mj-cs"/>
        </a:defRPr>
      </a:lvl1pPr>
      <a:lvl2pPr algn="ctr" defTabSz="514350" rtl="0" eaLnBrk="0" fontAlgn="base" hangingPunct="0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2pPr>
      <a:lvl3pPr algn="ctr" defTabSz="514350" rtl="0" eaLnBrk="0" fontAlgn="base" hangingPunct="0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3pPr>
      <a:lvl4pPr algn="ctr" defTabSz="514350" rtl="0" eaLnBrk="0" fontAlgn="base" hangingPunct="0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4pPr>
      <a:lvl5pPr algn="ctr" defTabSz="514350" rtl="0" eaLnBrk="0" fontAlgn="base" hangingPunct="0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5pPr>
      <a:lvl6pPr marL="4572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6pPr>
      <a:lvl7pPr marL="9144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7pPr>
      <a:lvl8pPr marL="13716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8pPr>
      <a:lvl9pPr marL="18288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193675" indent="-193675" algn="l" defTabSz="514350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17513" indent="-160338" algn="l" defTabSz="514350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642938" indent="-128588" algn="l" defTabSz="514350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900113" indent="-128588" algn="l" defTabSz="514350" rtl="0" eaLnBrk="0" fontAlgn="base" hangingPunct="0">
        <a:spcBef>
          <a:spcPct val="20000"/>
        </a:spcBef>
        <a:spcAft>
          <a:spcPct val="0"/>
        </a:spcAft>
        <a:buChar char="–"/>
        <a:defRPr sz="1100">
          <a:solidFill>
            <a:schemeClr val="tx1"/>
          </a:solidFill>
          <a:latin typeface="+mn-lt"/>
          <a:cs typeface="+mn-cs"/>
        </a:defRPr>
      </a:lvl4pPr>
      <a:lvl5pPr marL="1157288" indent="-128588" algn="l" defTabSz="514350" rtl="0" eaLnBrk="0" fontAlgn="base" hangingPunct="0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5pPr>
      <a:lvl6pPr marL="16144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6pPr>
      <a:lvl7pPr marL="20716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7pPr>
      <a:lvl8pPr marL="25288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8pPr>
      <a:lvl9pPr marL="29860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harazmi-statistics.ir/fa/default.aspx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1800399" y="1404020"/>
            <a:ext cx="3309938" cy="377825"/>
          </a:xfrm>
        </p:spPr>
        <p:txBody>
          <a:bodyPr/>
          <a:lstStyle/>
          <a:p>
            <a:pPr rtl="1" eaLnBrk="1" hangingPunct="1"/>
            <a:r>
              <a:rPr lang="fa-IR" b="1" dirty="0" smtClean="0">
                <a:solidFill>
                  <a:schemeClr val="bg1"/>
                </a:solidFill>
                <a:cs typeface="B Titr" pitchFamily="2" charset="-78"/>
              </a:rPr>
              <a:t>عنوان</a:t>
            </a:r>
            <a:endParaRPr lang="es-ES" b="1" dirty="0" smtClean="0">
              <a:solidFill>
                <a:schemeClr val="bg1"/>
              </a:solidFill>
              <a:cs typeface="B Titr" pitchFamily="2" charset="-78"/>
            </a:endParaRPr>
          </a:p>
        </p:txBody>
      </p:sp>
      <p:sp>
        <p:nvSpPr>
          <p:cNvPr id="2051" name="Rectangle 175"/>
          <p:cNvSpPr>
            <a:spLocks noChangeArrowheads="1"/>
          </p:cNvSpPr>
          <p:nvPr/>
        </p:nvSpPr>
        <p:spPr bwMode="auto">
          <a:xfrm>
            <a:off x="504255" y="1831087"/>
            <a:ext cx="3309938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1435" tIns="25718" rIns="51435" bIns="25718" anchor="ctr"/>
          <a:lstStyle/>
          <a:p>
            <a:pPr algn="ctr" defTabSz="514350" rtl="1"/>
            <a:r>
              <a:rPr lang="fa-IR" sz="1400" b="1" dirty="0">
                <a:solidFill>
                  <a:schemeClr val="bg1"/>
                </a:solidFill>
              </a:rPr>
              <a:t>نام</a:t>
            </a:r>
            <a:endParaRPr lang="es-ES" sz="14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1163" y="2593975"/>
            <a:ext cx="5113337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fa-IR" dirty="0">
                <a:cs typeface="B Titr" pitchFamily="2" charset="-78"/>
              </a:rPr>
              <a:t> </a:t>
            </a:r>
            <a:r>
              <a:rPr lang="fa-IR" dirty="0">
                <a:solidFill>
                  <a:schemeClr val="accent3"/>
                </a:solidFill>
                <a:cs typeface="B Titr" pitchFamily="2" charset="-78"/>
              </a:rPr>
              <a:t>برای دریافت قالب های بیشتر به سایت زیر مراجعه کنید</a:t>
            </a:r>
          </a:p>
          <a:p>
            <a:pPr algn="ctr" rtl="1">
              <a:defRPr/>
            </a:pPr>
            <a:r>
              <a:rPr lang="en-US" dirty="0">
                <a:cs typeface="B Titr" pitchFamily="2" charset="-78"/>
                <a:hlinkClick r:id="rId3"/>
              </a:rPr>
              <a:t>www.Kharazmi-Statistics.ir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88925" y="107950"/>
            <a:ext cx="5186363" cy="539750"/>
          </a:xfrm>
        </p:spPr>
        <p:txBody>
          <a:bodyPr/>
          <a:lstStyle/>
          <a:p>
            <a:pPr rtl="1" eaLnBrk="1" hangingPunct="1"/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/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88925" y="107950"/>
            <a:ext cx="5186363" cy="539750"/>
          </a:xfrm>
        </p:spPr>
        <p:txBody>
          <a:bodyPr/>
          <a:lstStyle/>
          <a:p>
            <a:pPr rtl="1" eaLnBrk="1" hangingPunct="1"/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/>
            <a:endParaRPr 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4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4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5522</TotalTime>
  <Words>14</Words>
  <Application>Microsoft Office PowerPoint</Application>
  <PresentationFormat>Custom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B Titr</vt:lpstr>
      <vt:lpstr>Diseño predeterminado</vt:lpstr>
      <vt:lpstr>عنوان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aa</cp:lastModifiedBy>
  <cp:revision>753</cp:revision>
  <dcterms:created xsi:type="dcterms:W3CDTF">2010-05-23T14:28:12Z</dcterms:created>
  <dcterms:modified xsi:type="dcterms:W3CDTF">2015-10-28T15:55:58Z</dcterms:modified>
</cp:coreProperties>
</file>