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333333"/>
    <a:srgbClr val="006699"/>
    <a:srgbClr val="1C1C1C"/>
    <a:srgbClr val="800000"/>
    <a:srgbClr val="CC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A7095-322B-49DC-94D3-879730B10C8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8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ED09A-73C1-4DB0-A77F-1EE6EF889E3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83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8FEA7-6BA9-4DE9-9D1B-9F0CD62A8E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73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51320-5A8C-487D-A026-8F033205852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223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4E214-41D1-40A7-AC9B-A122EA0709C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63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3135A-71B6-4191-87F0-7FB7DDABEB5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49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01B32-16EE-4914-9CDC-8C210BA6F1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23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133EF-59FF-45AD-82ED-EFB1DBEEE2A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27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818A6-00B5-4520-BDE4-E80EBCFE6EF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116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56229-A8D6-4F1A-B72F-CDAAC42E1A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99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C64D2-D997-4AC9-B817-D9F7440EED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30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659378C-7791-4D88-886E-4AAED9C307D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3"/>
          <p:cNvSpPr>
            <a:spLocks noChangeArrowheads="1"/>
          </p:cNvSpPr>
          <p:nvPr/>
        </p:nvSpPr>
        <p:spPr bwMode="auto">
          <a:xfrm>
            <a:off x="1403648" y="3068638"/>
            <a:ext cx="640873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rtl="1">
              <a:lnSpc>
                <a:spcPct val="90000"/>
              </a:lnSpc>
              <a:spcBef>
                <a:spcPct val="20000"/>
              </a:spcBef>
            </a:pPr>
            <a:r>
              <a:rPr lang="fa-IR" sz="4400" b="1">
                <a:solidFill>
                  <a:srgbClr val="333333"/>
                </a:solidFill>
                <a:cs typeface="B Titr" pitchFamily="2" charset="-78"/>
              </a:rPr>
              <a:t>عنوان</a:t>
            </a:r>
            <a:endParaRPr lang="es-ES" sz="4400" b="1">
              <a:solidFill>
                <a:srgbClr val="333333"/>
              </a:solidFill>
              <a:cs typeface="B Titr" pitchFamily="2" charset="-78"/>
            </a:endParaRPr>
          </a:p>
        </p:txBody>
      </p:sp>
      <p:sp>
        <p:nvSpPr>
          <p:cNvPr id="2051" name="Rectangle 177"/>
          <p:cNvSpPr>
            <a:spLocks noChangeArrowheads="1"/>
          </p:cNvSpPr>
          <p:nvPr/>
        </p:nvSpPr>
        <p:spPr bwMode="auto">
          <a:xfrm>
            <a:off x="755650" y="4149725"/>
            <a:ext cx="53657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rtl="1">
              <a:lnSpc>
                <a:spcPct val="90000"/>
              </a:lnSpc>
              <a:spcBef>
                <a:spcPct val="20000"/>
              </a:spcBef>
            </a:pPr>
            <a:r>
              <a:rPr lang="fa-IR" sz="2000" b="1">
                <a:solidFill>
                  <a:srgbClr val="333333"/>
                </a:solidFill>
              </a:rPr>
              <a:t>نام</a:t>
            </a:r>
            <a:endParaRPr lang="es-ES" sz="2000" b="1">
              <a:solidFill>
                <a:srgbClr val="333333"/>
              </a:solidFill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3132138" y="5949950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25538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algn="r" rtl="1" eaLnBrk="1" hangingPunct="1"/>
            <a:endParaRPr lang="en-US" smtClean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25538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algn="r" rtl="1" eaLnBrk="1" hangingPunct="1"/>
            <a:endParaRPr lang="en-US" smtClean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5537</TotalTime>
  <Words>14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791</cp:revision>
  <dcterms:created xsi:type="dcterms:W3CDTF">2010-05-23T14:28:12Z</dcterms:created>
  <dcterms:modified xsi:type="dcterms:W3CDTF">2015-10-28T15:55:36Z</dcterms:modified>
</cp:coreProperties>
</file>