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660033"/>
    <a:srgbClr val="015153"/>
    <a:srgbClr val="180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4B5BA-1EA8-4236-8E8A-84FC89D4BDA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137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57EE5-10EA-4655-9F5E-630ED4B2564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961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609B4-6974-43A1-997C-21DAFECA370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500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25654-6DF2-4A32-B650-B02A74A3D95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674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C2510-640B-4BB5-8BFE-A04F4372212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68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E77DE-73D0-4277-AD34-8A352D016B7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613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835F5-6670-443C-8F95-209FC1622A3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145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74CFC-F48B-4BFF-AB13-B4CDA9AFB03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156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C5D26-FFF7-4D02-B8B7-533C09C1CB3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429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5333A-1A21-4FF3-9CD5-EE8F163019B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49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8FCC0-102B-48FC-8791-57112707F4F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950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362F41D-EF07-491A-90C3-54A6A15C62B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475656" y="4770438"/>
            <a:ext cx="6840538" cy="647700"/>
          </a:xfrm>
        </p:spPr>
        <p:txBody>
          <a:bodyPr/>
          <a:lstStyle/>
          <a:p>
            <a:pPr rtl="1" eaLnBrk="1" hangingPunct="1"/>
            <a:r>
              <a:rPr lang="fa-IR" sz="5400" b="1" dirty="0" smtClean="0">
                <a:solidFill>
                  <a:schemeClr val="bg1"/>
                </a:solidFill>
                <a:cs typeface="B Titr" pitchFamily="2" charset="-78"/>
              </a:rPr>
              <a:t>عنوان</a:t>
            </a:r>
            <a:endParaRPr lang="es-ES" sz="5400" b="1" dirty="0" smtClean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2051" name="Rectangle 165"/>
          <p:cNvSpPr>
            <a:spLocks noChangeArrowheads="1"/>
          </p:cNvSpPr>
          <p:nvPr/>
        </p:nvSpPr>
        <p:spPr bwMode="auto">
          <a:xfrm>
            <a:off x="395288" y="5418138"/>
            <a:ext cx="489743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Titr" pitchFamily="2" charset="-78"/>
              </a:rPr>
              <a:t>نام</a:t>
            </a:r>
            <a:endParaRPr lang="es-ES" sz="2000" b="1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060825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250825" y="5773738"/>
            <a:ext cx="51133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4884</TotalTime>
  <Words>14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699</cp:revision>
  <dcterms:created xsi:type="dcterms:W3CDTF">2010-05-23T14:28:12Z</dcterms:created>
  <dcterms:modified xsi:type="dcterms:W3CDTF">2015-10-28T16:15:16Z</dcterms:modified>
</cp:coreProperties>
</file>