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CC"/>
    <a:srgbClr val="3366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5CC8A-7C4F-4D15-A6B5-F35ACC5778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598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4480F-21C2-4AB6-8B74-101ED59F7C8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8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1C59-B5C8-4AB9-BEAD-7F7601B9FF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79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D816-1B36-4DE8-9351-C8B90B1B3B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3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F2698-4702-4E96-B36A-7BC7EBC7F19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351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4E816-52F3-46D2-B78D-7622CE7725C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82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04B56-12D2-4654-BFD8-D65DF6C559A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66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B9D3E-506A-4AB1-B0A5-459F235806D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1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ADA-E76C-4959-983D-B243590F2E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846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2E2C-6F63-4201-B158-A2577CC8E7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541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8478A-2971-4626-813F-F6A5D9A9D5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4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1EB8BB-06F1-420A-9F40-01E6DC54E1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250825" y="5661025"/>
            <a:ext cx="6840538" cy="647700"/>
          </a:xfrm>
        </p:spPr>
        <p:txBody>
          <a:bodyPr/>
          <a:lstStyle/>
          <a:p>
            <a:pPr rtl="1" eaLnBrk="1" hangingPunct="1"/>
            <a:r>
              <a:rPr lang="fa-IR" b="1" smtClean="0">
                <a:solidFill>
                  <a:srgbClr val="0033CC"/>
                </a:solidFill>
                <a:cs typeface="B Titr" pitchFamily="2" charset="-78"/>
              </a:rPr>
              <a:t>عنوان</a:t>
            </a:r>
            <a:endParaRPr lang="es-ES" b="1" smtClean="0">
              <a:solidFill>
                <a:srgbClr val="0033CC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042988" y="6238875"/>
            <a:ext cx="51133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13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702</cp:revision>
  <dcterms:created xsi:type="dcterms:W3CDTF">2010-05-23T14:28:12Z</dcterms:created>
  <dcterms:modified xsi:type="dcterms:W3CDTF">2015-10-28T15:55:04Z</dcterms:modified>
</cp:coreProperties>
</file>