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660033"/>
    <a:srgbClr val="01515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8BCF4-FBBE-4A3F-87EE-081F6FA3021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37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E615F-E6DC-4EC8-B0D1-2893B0CA99F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239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98F82-EE9C-4537-8E41-9A8DEC4B471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88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9E72F-CC13-4FFE-B976-62AC5DBB87A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091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C53C7-D380-463D-9989-53C344B1F9E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37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8E00B-FB69-4977-B63A-E78262EA934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1056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C494F-36C1-469C-B12B-A9DE499FC92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105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94FB5-6206-48B3-966C-3A2FE629C84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387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60AD-512C-4F14-9D74-49FF5D8772D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614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26514-79A1-40D5-84B9-EE1B371BF68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82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938A4-97AF-4CC8-B890-3E98D60C02F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756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22DA083-5765-48ED-B744-CA3077E16F8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2051720" y="5157192"/>
            <a:ext cx="5399087" cy="647700"/>
          </a:xfrm>
        </p:spPr>
        <p:txBody>
          <a:bodyPr/>
          <a:lstStyle/>
          <a:p>
            <a:pPr rtl="1" eaLnBrk="1" hangingPunct="1"/>
            <a:r>
              <a:rPr lang="fa-IR" b="1" dirty="0" smtClean="0">
                <a:solidFill>
                  <a:schemeClr val="tx1"/>
                </a:solidFill>
                <a:cs typeface="B Titr" pitchFamily="2" charset="-78"/>
              </a:rPr>
              <a:t>عنوان</a:t>
            </a:r>
            <a:endParaRPr lang="es-ES" b="1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051" name="Rectangle 166"/>
          <p:cNvSpPr>
            <a:spLocks noChangeArrowheads="1"/>
          </p:cNvSpPr>
          <p:nvPr/>
        </p:nvSpPr>
        <p:spPr bwMode="auto">
          <a:xfrm>
            <a:off x="685800" y="5661025"/>
            <a:ext cx="53990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/>
            <a:r>
              <a:rPr lang="fa-IR" sz="2400" b="1">
                <a:solidFill>
                  <a:schemeClr val="bg1"/>
                </a:solidFill>
                <a:cs typeface="B Titr" pitchFamily="2" charset="-78"/>
              </a:rPr>
              <a:t>نام </a:t>
            </a:r>
            <a:endParaRPr lang="es-ES" sz="2400" b="1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4900</TotalTime>
  <Words>2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699</cp:revision>
  <dcterms:created xsi:type="dcterms:W3CDTF">2010-05-23T14:28:12Z</dcterms:created>
  <dcterms:modified xsi:type="dcterms:W3CDTF">2015-10-28T16:13:50Z</dcterms:modified>
</cp:coreProperties>
</file>