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66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FD53B-9BCB-4278-A502-4F57E0C8EA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72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F18A1-2177-40C8-AFF5-03007CAF7D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05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96579-1CE6-4075-B337-E1A9EBF431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14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237E0-107B-4A06-88A9-4C24572339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32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5F476-6EC1-4135-BB27-F0E84E4217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19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D48CD-0D26-4811-8EAC-0E4088DF6B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97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A841-CD03-4C11-8545-D72BD456DF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67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8A53-FDC9-4E9C-863F-D759B09E87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49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0C2DF-DD1C-4D37-B75F-52408E30521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97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E1EBE-8485-4CD6-A6CE-D2695256F2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86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E3630-2E3E-4832-BC36-A14D873739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2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F162D9-0AD9-42CE-88DD-8B2E49AA68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123728" y="5661248"/>
            <a:ext cx="6121400" cy="647700"/>
          </a:xfrm>
        </p:spPr>
        <p:txBody>
          <a:bodyPr/>
          <a:lstStyle/>
          <a:p>
            <a:pPr eaLnBrk="1" hangingPunct="1"/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>
              <a:defRPr/>
            </a:pP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1692275" y="5876925"/>
            <a:ext cx="5111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a-IR" dirty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>
              <a:defRPr/>
            </a:pPr>
            <a:r>
              <a:rPr lang="en-US" dirty="0">
                <a:solidFill>
                  <a:schemeClr val="accent3"/>
                </a:solidFill>
                <a:cs typeface="B Titr" pitchFamily="2" charset="-78"/>
                <a:hlinkClick r:id="rId2"/>
              </a:rPr>
              <a:t>www.Kharazmi-Statistics.i</a:t>
            </a:r>
            <a:r>
              <a:rPr lang="en-US" dirty="0">
                <a:cs typeface="B Titr" pitchFamily="2" charset="-78"/>
                <a:hlinkClick r:id="rId2"/>
              </a:rPr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>
              <a:defRPr/>
            </a:pP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4779</TotalTime>
  <Words>13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667</cp:revision>
  <dcterms:created xsi:type="dcterms:W3CDTF">2010-05-23T14:28:12Z</dcterms:created>
  <dcterms:modified xsi:type="dcterms:W3CDTF">2015-10-28T16:13:15Z</dcterms:modified>
</cp:coreProperties>
</file>