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660066"/>
    <a:srgbClr val="003366"/>
    <a:srgbClr val="CC00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3" autoAdjust="0"/>
    <p:restoredTop sz="94652" autoAdjust="0"/>
  </p:normalViewPr>
  <p:slideViewPr>
    <p:cSldViewPr>
      <p:cViewPr varScale="1">
        <p:scale>
          <a:sx n="70" d="100"/>
          <a:sy n="70" d="100"/>
        </p:scale>
        <p:origin x="-13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FD53B-9BCB-4278-A502-4F57E0C8EA3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772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F18A1-2177-40C8-AFF5-03007CAF7D1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0057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96579-1CE6-4075-B337-E1A9EBF431D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0146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237E0-107B-4A06-88A9-4C245723390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0324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5F476-6EC1-4135-BB27-F0E84E42174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9199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D48CD-0D26-4811-8EAC-0E4088DF6B8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1976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9A841-CD03-4C11-8545-D72BD456DFA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6679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88A53-FDC9-4E9C-863F-D759B09E876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1490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0C2DF-DD1C-4D37-B75F-52408E30521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7976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E1EBE-8485-4CD6-A6CE-D2695256F27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8862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E3630-2E3E-4832-BC36-A14D873739A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9261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9F162D9-0AD9-42CE-88DD-8B2E49AA68D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harazmi-statistics.ir/fa/default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2123728" y="5661248"/>
            <a:ext cx="6121400" cy="647700"/>
          </a:xfrm>
        </p:spPr>
        <p:txBody>
          <a:bodyPr/>
          <a:lstStyle/>
          <a:p>
            <a:pPr eaLnBrk="1" hangingPunct="1"/>
            <a:r>
              <a:rPr lang="fa-IR" b="1" dirty="0" smtClean="0">
                <a:solidFill>
                  <a:schemeClr val="bg1"/>
                </a:solidFill>
                <a:cs typeface="B Titr" pitchFamily="2" charset="-78"/>
              </a:rPr>
              <a:t>عنوان</a:t>
            </a:r>
            <a:endParaRPr lang="es-ES" b="1" dirty="0" smtClean="0">
              <a:solidFill>
                <a:schemeClr val="bg1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rtl="1" eaLnBrk="1" hangingPunct="1">
              <a:defRPr/>
            </a:pPr>
            <a:endParaRPr lang="en-US" dirty="0" smtClean="0">
              <a:solidFill>
                <a:schemeClr val="accent3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endParaRPr lang="en-US" smtClean="0"/>
          </a:p>
        </p:txBody>
      </p:sp>
      <p:sp>
        <p:nvSpPr>
          <p:cNvPr id="6" name="TextBox 5"/>
          <p:cNvSpPr txBox="1"/>
          <p:nvPr/>
        </p:nvSpPr>
        <p:spPr>
          <a:xfrm>
            <a:off x="1692275" y="5876925"/>
            <a:ext cx="511175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fa-IR" dirty="0"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>
              <a:defRPr/>
            </a:pPr>
            <a:r>
              <a:rPr lang="en-US" dirty="0">
                <a:solidFill>
                  <a:schemeClr val="accent3"/>
                </a:solidFill>
                <a:cs typeface="B Titr" pitchFamily="2" charset="-78"/>
                <a:hlinkClick r:id="rId2"/>
              </a:rPr>
              <a:t>www.Kharazmi-Statistics.i</a:t>
            </a:r>
            <a:r>
              <a:rPr lang="en-US" dirty="0">
                <a:cs typeface="B Titr" pitchFamily="2" charset="-78"/>
                <a:hlinkClick r:id="rId2"/>
              </a:rPr>
              <a:t>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rtl="1" eaLnBrk="1" hangingPunct="1">
              <a:defRPr/>
            </a:pPr>
            <a:endParaRPr lang="en-US" dirty="0" smtClean="0">
              <a:solidFill>
                <a:schemeClr val="accent3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4779</TotalTime>
  <Words>13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Diseño predeterminado</vt:lpstr>
      <vt:lpstr>عنوان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aa</cp:lastModifiedBy>
  <cp:revision>667</cp:revision>
  <dcterms:created xsi:type="dcterms:W3CDTF">2010-05-23T14:28:12Z</dcterms:created>
  <dcterms:modified xsi:type="dcterms:W3CDTF">2015-10-28T16:13:15Z</dcterms:modified>
</cp:coreProperties>
</file>