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CC6600"/>
    <a:srgbClr val="FFCC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1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63632-A00A-475A-A11E-0B0F723251E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73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37D9C-1D77-4A81-BBAE-8F277FA08A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05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CD6D5-798F-4B06-A8F8-2DA440C8756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2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DED60-F9E1-4EF7-9A40-300063C4C5E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59A35-E7FE-4481-BC27-F3957305C7A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77640-D817-4074-87E9-89F2B6E825B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10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F984F-E789-4010-B6F2-577CDD2C11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1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4C600-5A6F-4999-9AF1-F918196DE4D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86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B33CB-E738-4B53-B827-2AF752DBEE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79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B5EC9-7F23-43B2-8B1C-8E9DCDBFA1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08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09942-81BD-4090-834F-BFF24C1426B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70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2EC68FD-5F4F-44D3-BF29-8032230568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1619250" y="1916113"/>
            <a:ext cx="5832475" cy="647700"/>
          </a:xfrm>
        </p:spPr>
        <p:txBody>
          <a:bodyPr/>
          <a:lstStyle/>
          <a:p>
            <a:pPr eaLnBrk="1" hangingPunct="1"/>
            <a:r>
              <a:rPr lang="fa-IR" sz="4500" b="1" smtClean="0">
                <a:solidFill>
                  <a:srgbClr val="422C16"/>
                </a:solidFill>
                <a:cs typeface="B Titr" pitchFamily="2" charset="-78"/>
              </a:rPr>
              <a:t>عنوان</a:t>
            </a:r>
            <a:endParaRPr lang="es-ES" sz="4500" b="1" smtClean="0">
              <a:solidFill>
                <a:srgbClr val="422C16"/>
              </a:solidFill>
              <a:cs typeface="B Titr" pitchFamily="2" charset="-78"/>
            </a:endParaRPr>
          </a:p>
        </p:txBody>
      </p:sp>
      <p:sp>
        <p:nvSpPr>
          <p:cNvPr id="2051" name="Rectangle 91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2852738"/>
            <a:ext cx="4352925" cy="479425"/>
          </a:xfrm>
        </p:spPr>
        <p:txBody>
          <a:bodyPr/>
          <a:lstStyle/>
          <a:p>
            <a:pPr eaLnBrk="1" hangingPunct="1"/>
            <a:r>
              <a:rPr lang="fa-IR" sz="1800" b="1" smtClean="0">
                <a:solidFill>
                  <a:srgbClr val="CC6600"/>
                </a:solidFill>
              </a:rPr>
              <a:t>عنوان فرعی</a:t>
            </a:r>
            <a:endParaRPr lang="es-ES" sz="1800" b="1" smtClean="0">
              <a:solidFill>
                <a:srgbClr val="CC6600"/>
              </a:solidFill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79388" y="4797425"/>
            <a:ext cx="5113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287338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15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524</cp:revision>
  <dcterms:created xsi:type="dcterms:W3CDTF">2010-05-23T14:28:12Z</dcterms:created>
  <dcterms:modified xsi:type="dcterms:W3CDTF">2015-10-28T15:54:25Z</dcterms:modified>
</cp:coreProperties>
</file>