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2C16"/>
    <a:srgbClr val="0C788E"/>
    <a:srgbClr val="025198"/>
    <a:srgbClr val="000099"/>
    <a:srgbClr val="1C1C1C"/>
    <a:srgbClr val="CC6600"/>
    <a:srgbClr val="FFCCFF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811" autoAdjust="0"/>
    <p:restoredTop sz="94652" autoAdjust="0"/>
  </p:normalViewPr>
  <p:slideViewPr>
    <p:cSldViewPr>
      <p:cViewPr varScale="1">
        <p:scale>
          <a:sx n="70" d="100"/>
          <a:sy n="70" d="100"/>
        </p:scale>
        <p:origin x="-115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563632-A00A-475A-A11E-0B0F723251E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2732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737D9C-1D77-4A81-BBAE-8F277FA08A2F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4051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BCD6D5-798F-4B06-A8F8-2DA440C87562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6424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7DED60-F9E1-4EF7-9A40-300063C4C5E6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70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F59A35-E7FE-4481-BC27-F3957305C7A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3201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077640-D817-4074-87E9-89F2B6E825B2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42102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2F984F-E789-4010-B6F2-577CDD2C11C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3612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C4C600-5A6F-4999-9AF1-F918196DE4D2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73864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2B33CB-E738-4B53-B827-2AF752DBEE16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8794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0B5EC9-7F23-43B2-8B1C-8E9DCDBFA1A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2081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09942-81BD-4090-834F-BFF24C1426B6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45701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A2EC68FD-5F4F-44D3-BF29-80322305688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harazmi-statistics.ir/fa/default.aspx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90"/>
          <p:cNvSpPr>
            <a:spLocks noGrp="1" noChangeArrowheads="1"/>
          </p:cNvSpPr>
          <p:nvPr>
            <p:ph type="ctrTitle"/>
          </p:nvPr>
        </p:nvSpPr>
        <p:spPr>
          <a:xfrm>
            <a:off x="1619250" y="1916113"/>
            <a:ext cx="5832475" cy="647700"/>
          </a:xfrm>
        </p:spPr>
        <p:txBody>
          <a:bodyPr/>
          <a:lstStyle/>
          <a:p>
            <a:pPr eaLnBrk="1" hangingPunct="1"/>
            <a:r>
              <a:rPr lang="fa-IR" sz="4500" b="1" smtClean="0">
                <a:solidFill>
                  <a:srgbClr val="422C16"/>
                </a:solidFill>
                <a:cs typeface="B Titr" pitchFamily="2" charset="-78"/>
              </a:rPr>
              <a:t>عنوان</a:t>
            </a:r>
            <a:endParaRPr lang="es-ES" sz="4500" b="1" smtClean="0">
              <a:solidFill>
                <a:srgbClr val="422C16"/>
              </a:solidFill>
              <a:cs typeface="B Titr" pitchFamily="2" charset="-78"/>
            </a:endParaRPr>
          </a:p>
        </p:txBody>
      </p:sp>
      <p:sp>
        <p:nvSpPr>
          <p:cNvPr id="2051" name="Rectangle 91"/>
          <p:cNvSpPr>
            <a:spLocks noGrp="1" noChangeArrowheads="1"/>
          </p:cNvSpPr>
          <p:nvPr>
            <p:ph type="subTitle" idx="1"/>
          </p:nvPr>
        </p:nvSpPr>
        <p:spPr>
          <a:xfrm>
            <a:off x="2339975" y="2852738"/>
            <a:ext cx="4352925" cy="479425"/>
          </a:xfrm>
        </p:spPr>
        <p:txBody>
          <a:bodyPr/>
          <a:lstStyle/>
          <a:p>
            <a:pPr eaLnBrk="1" hangingPunct="1"/>
            <a:r>
              <a:rPr lang="fa-IR" sz="1800" b="1" smtClean="0">
                <a:solidFill>
                  <a:srgbClr val="CC6600"/>
                </a:solidFill>
              </a:rPr>
              <a:t>عنوان فرعی</a:t>
            </a:r>
            <a:endParaRPr lang="es-ES" sz="1800" b="1" smtClean="0">
              <a:solidFill>
                <a:srgbClr val="CC6600"/>
              </a:solidFill>
            </a:endParaRPr>
          </a:p>
        </p:txBody>
      </p:sp>
      <p:sp>
        <p:nvSpPr>
          <p:cNvPr id="2052" name="TextBox 5"/>
          <p:cNvSpPr txBox="1">
            <a:spLocks noChangeArrowheads="1"/>
          </p:cNvSpPr>
          <p:nvPr/>
        </p:nvSpPr>
        <p:spPr bwMode="auto">
          <a:xfrm>
            <a:off x="179388" y="4797425"/>
            <a:ext cx="511333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rtl="1" eaLnBrk="1" hangingPunct="1"/>
            <a:r>
              <a:rPr lang="fa-IR">
                <a:cs typeface="B Titr" pitchFamily="2" charset="-78"/>
              </a:rPr>
              <a:t> برای دریافت قالب های بیشتر به سایت زیر مراجعه کنید</a:t>
            </a:r>
          </a:p>
          <a:p>
            <a:pPr algn="ctr" rtl="1" eaLnBrk="1" hangingPunct="1"/>
            <a:r>
              <a:rPr lang="en-US">
                <a:cs typeface="B Titr" pitchFamily="2" charset="-78"/>
                <a:hlinkClick r:id="rId2"/>
              </a:rPr>
              <a:t>www.Kharazmi-Statistics.ir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pPr rtl="1" eaLnBrk="1" hangingPunct="1"/>
            <a:endParaRPr lang="en-US" smtClean="0">
              <a:solidFill>
                <a:schemeClr val="bg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 eaLnBrk="1" hangingPunct="1"/>
            <a:endParaRPr 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74650" y="287338"/>
            <a:ext cx="8229600" cy="981075"/>
          </a:xfrm>
        </p:spPr>
        <p:txBody>
          <a:bodyPr/>
          <a:lstStyle/>
          <a:p>
            <a:pPr rtl="1" eaLnBrk="1" hangingPunct="1"/>
            <a:endParaRPr lang="en-US" smtClean="0">
              <a:solidFill>
                <a:schemeClr val="bg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 eaLnBrk="1" hangingPunct="1"/>
            <a:endParaRPr lang="en-US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3294</TotalTime>
  <Words>15</Words>
  <Application>Microsoft Office PowerPoint</Application>
  <PresentationFormat>On-screen Show (4:3)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B Titr</vt:lpstr>
      <vt:lpstr>Diseño predeterminado</vt:lpstr>
      <vt:lpstr>عنوان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aa</cp:lastModifiedBy>
  <cp:revision>524</cp:revision>
  <dcterms:created xsi:type="dcterms:W3CDTF">2010-05-23T14:28:12Z</dcterms:created>
  <dcterms:modified xsi:type="dcterms:W3CDTF">2015-10-28T15:54:25Z</dcterms:modified>
</cp:coreProperties>
</file>