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43" autoAdjust="0"/>
    <p:restoredTop sz="94652" autoAdjust="0"/>
  </p:normalViewPr>
  <p:slideViewPr>
    <p:cSldViewPr>
      <p:cViewPr varScale="1">
        <p:scale>
          <a:sx n="70" d="100"/>
          <a:sy n="70" d="100"/>
        </p:scale>
        <p:origin x="-147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27610-2F5B-45AA-85B5-E6F9072CB7D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6522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FF6E3-4CBC-4B8D-821E-C4F2C5F1A37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243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3F6E4-F8A3-4085-9C50-81C841E895C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826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80225-5D97-464D-98E0-3734B4DADEB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166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05165-1744-480B-8DD3-A94C1EB7C5C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6048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C095E-D64D-4B42-9D5A-294E58CE97A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16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CB9EA5-0177-4A50-9C24-4E2BEA877C8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4419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9CB58-8051-4874-B345-A11B418D18A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5345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FBF5B-0B51-4477-A2EE-C2BF3293FB2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8956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6F9C7-12C6-47B9-A575-8D883F56451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31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74D5F-A298-41B1-81C7-DD0EC79D35E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6514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D8F45F25-17F5-4601-A36F-6249D8DBD18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611188" y="549275"/>
            <a:ext cx="7772400" cy="650875"/>
          </a:xfrm>
        </p:spPr>
        <p:txBody>
          <a:bodyPr/>
          <a:lstStyle/>
          <a:p>
            <a:pPr eaLnBrk="1" hangingPunct="1"/>
            <a:r>
              <a:rPr lang="fa-IR" sz="4000" smtClean="0">
                <a:solidFill>
                  <a:schemeClr val="tx1"/>
                </a:solidFill>
                <a:cs typeface="B Titr" pitchFamily="2" charset="-78"/>
              </a:rPr>
              <a:t>عنوان</a:t>
            </a:r>
            <a:endParaRPr lang="es-ES" sz="40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8229600" cy="720725"/>
          </a:xfrm>
        </p:spPr>
        <p:txBody>
          <a:bodyPr/>
          <a:lstStyle/>
          <a:p>
            <a:pPr rtl="1" eaLnBrk="1" hangingPunct="1"/>
            <a:endParaRPr lang="en-US" sz="4000" smtClean="0"/>
          </a:p>
        </p:txBody>
      </p:sp>
      <p:sp>
        <p:nvSpPr>
          <p:cNvPr id="3075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/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2262</TotalTime>
  <Words>1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B Titr</vt:lpstr>
      <vt:lpstr>Diseño predeterminado</vt:lpstr>
      <vt:lpstr>عنوان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aa</cp:lastModifiedBy>
  <cp:revision>354</cp:revision>
  <dcterms:created xsi:type="dcterms:W3CDTF">2010-05-23T14:28:12Z</dcterms:created>
  <dcterms:modified xsi:type="dcterms:W3CDTF">2015-10-28T15:53:31Z</dcterms:modified>
</cp:coreProperties>
</file>