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77C64-85F6-4F54-B7D9-BA1E5C51A55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110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C46D3-0EB4-4E28-B416-D3AD9A2C6B5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437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43DD0-FA21-43D2-B1C6-47E6EDFDC8F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38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5C9D7-5610-4C69-8EAE-A736D9E8DC8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143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CF01A-1A73-4974-A099-3D4D99E0062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9159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093C1-B042-4554-82EF-88E8A18B864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95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FE910-73FF-45CD-BCFB-13C0A4A7808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272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3BDE4-1765-4DA7-B6D2-39348656144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9553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C2A8C-6937-434F-9681-FBC12D8217E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599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80306-6C53-4F41-A5B9-D1B440023CF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540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5244F-BFF0-4470-91B9-0C559F28159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64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2FB7096-26F8-47B5-9D98-D59CC3DCD6C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844675"/>
            <a:ext cx="6624638" cy="1470025"/>
          </a:xfrm>
        </p:spPr>
        <p:txBody>
          <a:bodyPr/>
          <a:lstStyle/>
          <a:p>
            <a:pPr rtl="1" eaLnBrk="1" hangingPunct="1"/>
            <a:r>
              <a:rPr lang="fa-IR" dirty="0" smtClean="0">
                <a:cs typeface="B Titr" pitchFamily="2" charset="-78"/>
              </a:rPr>
              <a:t>عنوان</a:t>
            </a:r>
            <a:r>
              <a:rPr lang="en-US" dirty="0" smtClean="0">
                <a:cs typeface="B Titr" pitchFamily="2" charset="-78"/>
              </a:rPr>
              <a:t/>
            </a:r>
            <a:br>
              <a:rPr lang="en-US" dirty="0" smtClean="0">
                <a:cs typeface="B Titr" pitchFamily="2" charset="-78"/>
              </a:rPr>
            </a:br>
            <a:endParaRPr lang="es-ES" sz="2400" dirty="0" smtClean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274638"/>
            <a:ext cx="6994525" cy="1143000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2275" y="1844675"/>
            <a:ext cx="6983413" cy="4176713"/>
          </a:xfrm>
        </p:spPr>
        <p:txBody>
          <a:bodyPr/>
          <a:lstStyle/>
          <a:p>
            <a:pPr algn="just" rtl="1" eaLnBrk="1" hangingPunct="1"/>
            <a:endParaRPr lang="en-US" smtClean="0"/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2484438" y="6021388"/>
            <a:ext cx="51133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2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Diseño predeterminado</vt:lpstr>
      <vt:lpstr>عنوان </vt:lpstr>
      <vt:lpstr>PowerPoint Presentation</vt:lpstr>
    </vt:vector>
  </TitlesOfParts>
  <Company>Siracusa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Mariajose</dc:creator>
  <cp:lastModifiedBy>aa</cp:lastModifiedBy>
  <cp:revision>6</cp:revision>
  <dcterms:created xsi:type="dcterms:W3CDTF">2008-12-27T21:46:18Z</dcterms:created>
  <dcterms:modified xsi:type="dcterms:W3CDTF">2015-10-28T16:06:54Z</dcterms:modified>
</cp:coreProperties>
</file>